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2" r:id="rId8"/>
    <p:sldId id="261" r:id="rId9"/>
    <p:sldId id="266" r:id="rId10"/>
    <p:sldId id="267" r:id="rId11"/>
    <p:sldId id="265" r:id="rId12"/>
    <p:sldId id="264" r:id="rId13"/>
    <p:sldId id="260" r:id="rId14"/>
  </p:sldIdLst>
  <p:sldSz cx="9144000" cy="6858000" type="screen4x3"/>
  <p:notesSz cx="6858000" cy="9144000"/>
  <p:defaultTextStyle>
    <a:defPPr lvl="0">
      <a:defRPr lang="nl-NL"/>
    </a:defPPr>
    <a:lvl1pPr marL="0" lvl="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lvl="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lvl="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lvl="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FEE99-B4D6-417C-B4D6-17D5E02D30AF}" v="5" dt="2020-11-24T16:03:52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van Dijk" userId="8783267a-8bf2-4bc7-8be5-cf75d453ab0b" providerId="ADAL" clId="{CF5FEE99-B4D6-417C-B4D6-17D5E02D30AF}"/>
    <pc:docChg chg="custSel modSld">
      <pc:chgData name="Angela van Dijk" userId="8783267a-8bf2-4bc7-8be5-cf75d453ab0b" providerId="ADAL" clId="{CF5FEE99-B4D6-417C-B4D6-17D5E02D30AF}" dt="2020-11-24T16:04:23.787" v="288" actId="5793"/>
      <pc:docMkLst>
        <pc:docMk/>
      </pc:docMkLst>
      <pc:sldChg chg="modSp mod">
        <pc:chgData name="Angela van Dijk" userId="8783267a-8bf2-4bc7-8be5-cf75d453ab0b" providerId="ADAL" clId="{CF5FEE99-B4D6-417C-B4D6-17D5E02D30AF}" dt="2020-11-24T16:04:23.787" v="288" actId="5793"/>
        <pc:sldMkLst>
          <pc:docMk/>
          <pc:sldMk cId="4271132623" sldId="261"/>
        </pc:sldMkLst>
        <pc:spChg chg="mod">
          <ac:chgData name="Angela van Dijk" userId="8783267a-8bf2-4bc7-8be5-cf75d453ab0b" providerId="ADAL" clId="{CF5FEE99-B4D6-417C-B4D6-17D5E02D30AF}" dt="2020-11-24T16:04:23.787" v="288" actId="5793"/>
          <ac:spMkLst>
            <pc:docMk/>
            <pc:sldMk cId="4271132623" sldId="261"/>
            <ac:spMk id="2" creationId="{7FCF7401-5255-422F-BEB2-CD0642F4C2EF}"/>
          </ac:spMkLst>
        </pc:spChg>
      </pc:sldChg>
      <pc:sldChg chg="modSp mod">
        <pc:chgData name="Angela van Dijk" userId="8783267a-8bf2-4bc7-8be5-cf75d453ab0b" providerId="ADAL" clId="{CF5FEE99-B4D6-417C-B4D6-17D5E02D30AF}" dt="2020-11-24T13:52:58.003" v="16" actId="20577"/>
        <pc:sldMkLst>
          <pc:docMk/>
          <pc:sldMk cId="1088963217" sldId="262"/>
        </pc:sldMkLst>
        <pc:spChg chg="mod">
          <ac:chgData name="Angela van Dijk" userId="8783267a-8bf2-4bc7-8be5-cf75d453ab0b" providerId="ADAL" clId="{CF5FEE99-B4D6-417C-B4D6-17D5E02D30AF}" dt="2020-11-24T13:52:58.003" v="16" actId="20577"/>
          <ac:spMkLst>
            <pc:docMk/>
            <pc:sldMk cId="1088963217" sldId="262"/>
            <ac:spMk id="2" creationId="{4D5F92F8-61CE-44FB-9BD3-5DE269BDB04D}"/>
          </ac:spMkLst>
        </pc:spChg>
      </pc:sldChg>
      <pc:sldChg chg="modSp mod">
        <pc:chgData name="Angela van Dijk" userId="8783267a-8bf2-4bc7-8be5-cf75d453ab0b" providerId="ADAL" clId="{CF5FEE99-B4D6-417C-B4D6-17D5E02D30AF}" dt="2020-11-24T16:03:56.416" v="286" actId="20577"/>
        <pc:sldMkLst>
          <pc:docMk/>
          <pc:sldMk cId="3465735569" sldId="264"/>
        </pc:sldMkLst>
        <pc:spChg chg="mod">
          <ac:chgData name="Angela van Dijk" userId="8783267a-8bf2-4bc7-8be5-cf75d453ab0b" providerId="ADAL" clId="{CF5FEE99-B4D6-417C-B4D6-17D5E02D30AF}" dt="2020-11-24T16:03:56.416" v="286" actId="20577"/>
          <ac:spMkLst>
            <pc:docMk/>
            <pc:sldMk cId="3465735569" sldId="264"/>
            <ac:spMk id="2" creationId="{521155C4-B227-493B-B6FE-3B5958BCEC5A}"/>
          </ac:spMkLst>
        </pc:spChg>
        <pc:spChg chg="mod">
          <ac:chgData name="Angela van Dijk" userId="8783267a-8bf2-4bc7-8be5-cf75d453ab0b" providerId="ADAL" clId="{CF5FEE99-B4D6-417C-B4D6-17D5E02D30AF}" dt="2020-11-24T13:56:22.570" v="116" actId="20577"/>
          <ac:spMkLst>
            <pc:docMk/>
            <pc:sldMk cId="3465735569" sldId="264"/>
            <ac:spMk id="3" creationId="{7C491835-B94E-478D-8721-135346D73B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24-11-2020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08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89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7B47BF1-2172-4C54-95C0-C4F41E09BC83}"/>
              </a:ext>
            </a:extLst>
          </p:cNvPr>
          <p:cNvSpPr>
            <a:spLocks noSelect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1BB3798-7466-47F8-9FF5-3EB692D1DA99}"/>
              </a:ext>
            </a:extLst>
          </p:cNvPr>
          <p:cNvSpPr>
            <a:spLocks noSelect="1" noEditPoints="1"/>
          </p:cNvSpPr>
          <p:nvPr/>
        </p:nvSpPr>
        <p:spPr bwMode="gray">
          <a:xfrm>
            <a:off x="3043238" y="0"/>
            <a:ext cx="5405438" cy="6858000"/>
          </a:xfrm>
          <a:custGeom>
            <a:avLst/>
            <a:gdLst>
              <a:gd name="T0" fmla="*/ 17021 w 17021"/>
              <a:gd name="T1" fmla="*/ 12505 h 21600"/>
              <a:gd name="T2" fmla="*/ 17021 w 17021"/>
              <a:gd name="T3" fmla="*/ 15638 h 21600"/>
              <a:gd name="T4" fmla="*/ 13621 w 17021"/>
              <a:gd name="T5" fmla="*/ 19038 h 21600"/>
              <a:gd name="T6" fmla="*/ 13474 w 17021"/>
              <a:gd name="T7" fmla="*/ 19038 h 21600"/>
              <a:gd name="T8" fmla="*/ 10074 w 17021"/>
              <a:gd name="T9" fmla="*/ 15638 h 21600"/>
              <a:gd name="T10" fmla="*/ 10074 w 17021"/>
              <a:gd name="T11" fmla="*/ 12505 h 21600"/>
              <a:gd name="T12" fmla="*/ 13474 w 17021"/>
              <a:gd name="T13" fmla="*/ 9105 h 21600"/>
              <a:gd name="T14" fmla="*/ 13621 w 17021"/>
              <a:gd name="T15" fmla="*/ 9105 h 21600"/>
              <a:gd name="T16" fmla="*/ 17021 w 17021"/>
              <a:gd name="T17" fmla="*/ 12505 h 21600"/>
              <a:gd name="T18" fmla="*/ 6437 w 17021"/>
              <a:gd name="T19" fmla="*/ 15113 h 21600"/>
              <a:gd name="T20" fmla="*/ 4070 w 17021"/>
              <a:gd name="T21" fmla="*/ 21600 h 21600"/>
              <a:gd name="T22" fmla="*/ 10390 w 17021"/>
              <a:gd name="T23" fmla="*/ 21600 h 21600"/>
              <a:gd name="T24" fmla="*/ 8001 w 17021"/>
              <a:gd name="T25" fmla="*/ 15113 h 21600"/>
              <a:gd name="T26" fmla="*/ 6437 w 17021"/>
              <a:gd name="T27" fmla="*/ 15113 h 21600"/>
              <a:gd name="T28" fmla="*/ 3994 w 17021"/>
              <a:gd name="T29" fmla="*/ 7475 h 21600"/>
              <a:gd name="T30" fmla="*/ 7567 w 17021"/>
              <a:gd name="T31" fmla="*/ 2773 h 21600"/>
              <a:gd name="T32" fmla="*/ 0 w 17021"/>
              <a:gd name="T33" fmla="*/ 2773 h 21600"/>
              <a:gd name="T34" fmla="*/ 0 w 17021"/>
              <a:gd name="T35" fmla="*/ 12177 h 21600"/>
              <a:gd name="T36" fmla="*/ 7407 w 17021"/>
              <a:gd name="T37" fmla="*/ 12147 h 21600"/>
              <a:gd name="T38" fmla="*/ 3994 w 17021"/>
              <a:gd name="T39" fmla="*/ 7475 h 21600"/>
              <a:gd name="T40" fmla="*/ 14804 w 17021"/>
              <a:gd name="T41" fmla="*/ 0 h 21600"/>
              <a:gd name="T42" fmla="*/ 8578 w 17021"/>
              <a:gd name="T43" fmla="*/ 0 h 21600"/>
              <a:gd name="T44" fmla="*/ 8578 w 17021"/>
              <a:gd name="T45" fmla="*/ 6362 h 21600"/>
              <a:gd name="T46" fmla="*/ 14804 w 17021"/>
              <a:gd name="T47" fmla="*/ 6362 h 21600"/>
              <a:gd name="T48" fmla="*/ 14804 w 17021"/>
              <a:gd name="T4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021" h="21600">
                <a:moveTo>
                  <a:pt x="17021" y="12505"/>
                </a:moveTo>
                <a:cubicBezTo>
                  <a:pt x="17021" y="15638"/>
                  <a:pt x="17021" y="15638"/>
                  <a:pt x="17021" y="15638"/>
                </a:cubicBezTo>
                <a:cubicBezTo>
                  <a:pt x="17021" y="19038"/>
                  <a:pt x="13621" y="19038"/>
                  <a:pt x="13621" y="19038"/>
                </a:cubicBezTo>
                <a:cubicBezTo>
                  <a:pt x="13474" y="19038"/>
                  <a:pt x="13474" y="19038"/>
                  <a:pt x="13474" y="19038"/>
                </a:cubicBezTo>
                <a:cubicBezTo>
                  <a:pt x="10074" y="19038"/>
                  <a:pt x="10074" y="15638"/>
                  <a:pt x="10074" y="15638"/>
                </a:cubicBezTo>
                <a:cubicBezTo>
                  <a:pt x="10074" y="12505"/>
                  <a:pt x="10074" y="12505"/>
                  <a:pt x="10074" y="12505"/>
                </a:cubicBezTo>
                <a:cubicBezTo>
                  <a:pt x="10074" y="9105"/>
                  <a:pt x="13474" y="9105"/>
                  <a:pt x="13474" y="9105"/>
                </a:cubicBezTo>
                <a:cubicBezTo>
                  <a:pt x="13621" y="9105"/>
                  <a:pt x="13621" y="9105"/>
                  <a:pt x="13621" y="9105"/>
                </a:cubicBezTo>
                <a:cubicBezTo>
                  <a:pt x="17021" y="9105"/>
                  <a:pt x="17021" y="12505"/>
                  <a:pt x="17021" y="12505"/>
                </a:cubicBezTo>
                <a:close/>
                <a:moveTo>
                  <a:pt x="6437" y="15113"/>
                </a:moveTo>
                <a:cubicBezTo>
                  <a:pt x="4070" y="21600"/>
                  <a:pt x="4070" y="21600"/>
                  <a:pt x="4070" y="21600"/>
                </a:cubicBezTo>
                <a:cubicBezTo>
                  <a:pt x="10390" y="21600"/>
                  <a:pt x="10390" y="21600"/>
                  <a:pt x="10390" y="21600"/>
                </a:cubicBezTo>
                <a:cubicBezTo>
                  <a:pt x="8001" y="15113"/>
                  <a:pt x="8001" y="15113"/>
                  <a:pt x="8001" y="15113"/>
                </a:cubicBezTo>
                <a:lnTo>
                  <a:pt x="6437" y="15113"/>
                </a:lnTo>
                <a:close/>
                <a:moveTo>
                  <a:pt x="3994" y="7475"/>
                </a:moveTo>
                <a:cubicBezTo>
                  <a:pt x="7567" y="2773"/>
                  <a:pt x="7567" y="2773"/>
                  <a:pt x="7567" y="2773"/>
                </a:cubicBezTo>
                <a:cubicBezTo>
                  <a:pt x="0" y="2773"/>
                  <a:pt x="0" y="2773"/>
                  <a:pt x="0" y="2773"/>
                </a:cubicBezTo>
                <a:cubicBezTo>
                  <a:pt x="0" y="12177"/>
                  <a:pt x="0" y="12177"/>
                  <a:pt x="0" y="12177"/>
                </a:cubicBezTo>
                <a:cubicBezTo>
                  <a:pt x="7407" y="12147"/>
                  <a:pt x="7407" y="12147"/>
                  <a:pt x="7407" y="12147"/>
                </a:cubicBezTo>
                <a:lnTo>
                  <a:pt x="3994" y="7475"/>
                </a:lnTo>
                <a:close/>
                <a:moveTo>
                  <a:pt x="14804" y="0"/>
                </a:moveTo>
                <a:cubicBezTo>
                  <a:pt x="8578" y="0"/>
                  <a:pt x="8578" y="0"/>
                  <a:pt x="8578" y="0"/>
                </a:cubicBezTo>
                <a:cubicBezTo>
                  <a:pt x="8578" y="6362"/>
                  <a:pt x="8578" y="6362"/>
                  <a:pt x="8578" y="6362"/>
                </a:cubicBezTo>
                <a:cubicBezTo>
                  <a:pt x="14804" y="6362"/>
                  <a:pt x="14804" y="6362"/>
                  <a:pt x="14804" y="6362"/>
                </a:cubicBezTo>
                <a:lnTo>
                  <a:pt x="1480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E5E917A8-C307-4DEF-8B57-B7675FA758D5}"/>
              </a:ext>
            </a:extLst>
          </p:cNvPr>
          <p:cNvSpPr>
            <a:spLocks noSelect="1" noEditPoints="1"/>
          </p:cNvSpPr>
          <p:nvPr/>
        </p:nvSpPr>
        <p:spPr bwMode="gray">
          <a:xfrm>
            <a:off x="7620000" y="4703763"/>
            <a:ext cx="1011238" cy="1736725"/>
          </a:xfrm>
          <a:custGeom>
            <a:avLst/>
            <a:gdLst>
              <a:gd name="T0" fmla="*/ 607 w 3186"/>
              <a:gd name="T1" fmla="*/ 2253 h 5475"/>
              <a:gd name="T2" fmla="*/ 392 w 3186"/>
              <a:gd name="T3" fmla="*/ 2509 h 5475"/>
              <a:gd name="T4" fmla="*/ 392 w 3186"/>
              <a:gd name="T5" fmla="*/ 3069 h 5475"/>
              <a:gd name="T6" fmla="*/ 0 w 3186"/>
              <a:gd name="T7" fmla="*/ 3069 h 5475"/>
              <a:gd name="T8" fmla="*/ 0 w 3186"/>
              <a:gd name="T9" fmla="*/ 1209 h 5475"/>
              <a:gd name="T10" fmla="*/ 392 w 3186"/>
              <a:gd name="T11" fmla="*/ 1209 h 5475"/>
              <a:gd name="T12" fmla="*/ 392 w 3186"/>
              <a:gd name="T13" fmla="*/ 1970 h 5475"/>
              <a:gd name="T14" fmla="*/ 1009 w 3186"/>
              <a:gd name="T15" fmla="*/ 1209 h 5475"/>
              <a:gd name="T16" fmla="*/ 1489 w 3186"/>
              <a:gd name="T17" fmla="*/ 1209 h 5475"/>
              <a:gd name="T18" fmla="*/ 868 w 3186"/>
              <a:gd name="T19" fmla="*/ 1954 h 5475"/>
              <a:gd name="T20" fmla="*/ 1525 w 3186"/>
              <a:gd name="T21" fmla="*/ 3069 h 5475"/>
              <a:gd name="T22" fmla="*/ 1068 w 3186"/>
              <a:gd name="T23" fmla="*/ 3069 h 5475"/>
              <a:gd name="T24" fmla="*/ 607 w 3186"/>
              <a:gd name="T25" fmla="*/ 2253 h 5475"/>
              <a:gd name="T26" fmla="*/ 2785 w 3186"/>
              <a:gd name="T27" fmla="*/ 3682 h 5475"/>
              <a:gd name="T28" fmla="*/ 2496 w 3186"/>
              <a:gd name="T29" fmla="*/ 3927 h 5475"/>
              <a:gd name="T30" fmla="*/ 2281 w 3186"/>
              <a:gd name="T31" fmla="*/ 3839 h 5475"/>
              <a:gd name="T32" fmla="*/ 2196 w 3186"/>
              <a:gd name="T33" fmla="*/ 3336 h 5475"/>
              <a:gd name="T34" fmla="*/ 2281 w 3186"/>
              <a:gd name="T35" fmla="*/ 2833 h 5475"/>
              <a:gd name="T36" fmla="*/ 2496 w 3186"/>
              <a:gd name="T37" fmla="*/ 2744 h 5475"/>
              <a:gd name="T38" fmla="*/ 2785 w 3186"/>
              <a:gd name="T39" fmla="*/ 2989 h 5475"/>
              <a:gd name="T40" fmla="*/ 2789 w 3186"/>
              <a:gd name="T41" fmla="*/ 3003 h 5475"/>
              <a:gd name="T42" fmla="*/ 3186 w 3186"/>
              <a:gd name="T43" fmla="*/ 3003 h 5475"/>
              <a:gd name="T44" fmla="*/ 3182 w 3186"/>
              <a:gd name="T45" fmla="*/ 2982 h 5475"/>
              <a:gd name="T46" fmla="*/ 2493 w 3186"/>
              <a:gd name="T47" fmla="*/ 2390 h 5475"/>
              <a:gd name="T48" fmla="*/ 1988 w 3186"/>
              <a:gd name="T49" fmla="*/ 2595 h 5475"/>
              <a:gd name="T50" fmla="*/ 1804 w 3186"/>
              <a:gd name="T51" fmla="*/ 3287 h 5475"/>
              <a:gd name="T52" fmla="*/ 1804 w 3186"/>
              <a:gd name="T53" fmla="*/ 3385 h 5475"/>
              <a:gd name="T54" fmla="*/ 1988 w 3186"/>
              <a:gd name="T55" fmla="*/ 4076 h 5475"/>
              <a:gd name="T56" fmla="*/ 2493 w 3186"/>
              <a:gd name="T57" fmla="*/ 4281 h 5475"/>
              <a:gd name="T58" fmla="*/ 2496 w 3186"/>
              <a:gd name="T59" fmla="*/ 4281 h 5475"/>
              <a:gd name="T60" fmla="*/ 3182 w 3186"/>
              <a:gd name="T61" fmla="*/ 3690 h 5475"/>
              <a:gd name="T62" fmla="*/ 3186 w 3186"/>
              <a:gd name="T63" fmla="*/ 3668 h 5475"/>
              <a:gd name="T64" fmla="*/ 2789 w 3186"/>
              <a:gd name="T65" fmla="*/ 3668 h 5475"/>
              <a:gd name="T66" fmla="*/ 2785 w 3186"/>
              <a:gd name="T67" fmla="*/ 3682 h 5475"/>
              <a:gd name="T68" fmla="*/ 1448 w 3186"/>
              <a:gd name="T69" fmla="*/ 3615 h 5475"/>
              <a:gd name="T70" fmla="*/ 2128 w 3186"/>
              <a:gd name="T71" fmla="*/ 5475 h 5475"/>
              <a:gd name="T72" fmla="*/ 1717 w 3186"/>
              <a:gd name="T73" fmla="*/ 5475 h 5475"/>
              <a:gd name="T74" fmla="*/ 1610 w 3186"/>
              <a:gd name="T75" fmla="*/ 5152 h 5475"/>
              <a:gd name="T76" fmla="*/ 988 w 3186"/>
              <a:gd name="T77" fmla="*/ 5152 h 5475"/>
              <a:gd name="T78" fmla="*/ 877 w 3186"/>
              <a:gd name="T79" fmla="*/ 5475 h 5475"/>
              <a:gd name="T80" fmla="*/ 467 w 3186"/>
              <a:gd name="T81" fmla="*/ 5475 h 5475"/>
              <a:gd name="T82" fmla="*/ 1144 w 3186"/>
              <a:gd name="T83" fmla="*/ 3615 h 5475"/>
              <a:gd name="T84" fmla="*/ 1448 w 3186"/>
              <a:gd name="T85" fmla="*/ 3615 h 5475"/>
              <a:gd name="T86" fmla="*/ 1503 w 3186"/>
              <a:gd name="T87" fmla="*/ 4816 h 5475"/>
              <a:gd name="T88" fmla="*/ 1305 w 3186"/>
              <a:gd name="T89" fmla="*/ 4227 h 5475"/>
              <a:gd name="T90" fmla="*/ 1100 w 3186"/>
              <a:gd name="T91" fmla="*/ 4816 h 5475"/>
              <a:gd name="T92" fmla="*/ 1503 w 3186"/>
              <a:gd name="T93" fmla="*/ 4816 h 5475"/>
              <a:gd name="T94" fmla="*/ 1647 w 3186"/>
              <a:gd name="T95" fmla="*/ 1860 h 5475"/>
              <a:gd name="T96" fmla="*/ 1629 w 3186"/>
              <a:gd name="T97" fmla="*/ 1860 h 5475"/>
              <a:gd name="T98" fmla="*/ 1629 w 3186"/>
              <a:gd name="T99" fmla="*/ 0 h 5475"/>
              <a:gd name="T100" fmla="*/ 2022 w 3186"/>
              <a:gd name="T101" fmla="*/ 0 h 5475"/>
              <a:gd name="T102" fmla="*/ 2022 w 3186"/>
              <a:gd name="T103" fmla="*/ 1506 h 5475"/>
              <a:gd name="T104" fmla="*/ 2849 w 3186"/>
              <a:gd name="T105" fmla="*/ 1506 h 5475"/>
              <a:gd name="T106" fmla="*/ 2849 w 3186"/>
              <a:gd name="T107" fmla="*/ 1860 h 5475"/>
              <a:gd name="T108" fmla="*/ 1647 w 3186"/>
              <a:gd name="T109" fmla="*/ 1860 h 5475"/>
              <a:gd name="T110" fmla="*/ 1666 w 3186"/>
              <a:gd name="T111" fmla="*/ 1823 h 5475"/>
              <a:gd name="T112" fmla="*/ 2813 w 3186"/>
              <a:gd name="T113" fmla="*/ 1823 h 5475"/>
              <a:gd name="T114" fmla="*/ 2813 w 3186"/>
              <a:gd name="T115" fmla="*/ 1542 h 5475"/>
              <a:gd name="T116" fmla="*/ 1985 w 3186"/>
              <a:gd name="T117" fmla="*/ 1542 h 5475"/>
              <a:gd name="T118" fmla="*/ 1985 w 3186"/>
              <a:gd name="T119" fmla="*/ 36 h 5475"/>
              <a:gd name="T120" fmla="*/ 1666 w 3186"/>
              <a:gd name="T121" fmla="*/ 36 h 5475"/>
              <a:gd name="T122" fmla="*/ 1666 w 3186"/>
              <a:gd name="T123" fmla="*/ 1823 h 5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6" h="5475">
                <a:moveTo>
                  <a:pt x="607" y="2253"/>
                </a:moveTo>
                <a:cubicBezTo>
                  <a:pt x="392" y="2509"/>
                  <a:pt x="392" y="2509"/>
                  <a:pt x="392" y="2509"/>
                </a:cubicBezTo>
                <a:cubicBezTo>
                  <a:pt x="392" y="3069"/>
                  <a:pt x="392" y="3069"/>
                  <a:pt x="392" y="3069"/>
                </a:cubicBezTo>
                <a:cubicBezTo>
                  <a:pt x="0" y="3069"/>
                  <a:pt x="0" y="3069"/>
                  <a:pt x="0" y="3069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92" y="1209"/>
                  <a:pt x="392" y="1209"/>
                  <a:pt x="392" y="1209"/>
                </a:cubicBezTo>
                <a:cubicBezTo>
                  <a:pt x="392" y="1970"/>
                  <a:pt x="392" y="1970"/>
                  <a:pt x="392" y="1970"/>
                </a:cubicBezTo>
                <a:cubicBezTo>
                  <a:pt x="1009" y="1209"/>
                  <a:pt x="1009" y="1209"/>
                  <a:pt x="1009" y="1209"/>
                </a:cubicBezTo>
                <a:cubicBezTo>
                  <a:pt x="1489" y="1209"/>
                  <a:pt x="1489" y="1209"/>
                  <a:pt x="1489" y="1209"/>
                </a:cubicBezTo>
                <a:cubicBezTo>
                  <a:pt x="868" y="1954"/>
                  <a:pt x="868" y="1954"/>
                  <a:pt x="868" y="1954"/>
                </a:cubicBezTo>
                <a:cubicBezTo>
                  <a:pt x="1525" y="3069"/>
                  <a:pt x="1525" y="3069"/>
                  <a:pt x="1525" y="3069"/>
                </a:cubicBezTo>
                <a:cubicBezTo>
                  <a:pt x="1068" y="3069"/>
                  <a:pt x="1068" y="3069"/>
                  <a:pt x="1068" y="3069"/>
                </a:cubicBezTo>
                <a:lnTo>
                  <a:pt x="607" y="2253"/>
                </a:lnTo>
                <a:close/>
                <a:moveTo>
                  <a:pt x="2785" y="3682"/>
                </a:moveTo>
                <a:cubicBezTo>
                  <a:pt x="2749" y="3824"/>
                  <a:pt x="2666" y="3926"/>
                  <a:pt x="2496" y="3927"/>
                </a:cubicBezTo>
                <a:cubicBezTo>
                  <a:pt x="2403" y="3927"/>
                  <a:pt x="2329" y="3893"/>
                  <a:pt x="2281" y="3839"/>
                </a:cubicBezTo>
                <a:cubicBezTo>
                  <a:pt x="2217" y="3767"/>
                  <a:pt x="2196" y="3687"/>
                  <a:pt x="2196" y="3336"/>
                </a:cubicBezTo>
                <a:cubicBezTo>
                  <a:pt x="2196" y="2984"/>
                  <a:pt x="2217" y="2904"/>
                  <a:pt x="2281" y="2833"/>
                </a:cubicBezTo>
                <a:cubicBezTo>
                  <a:pt x="2329" y="2778"/>
                  <a:pt x="2403" y="2744"/>
                  <a:pt x="2496" y="2744"/>
                </a:cubicBezTo>
                <a:cubicBezTo>
                  <a:pt x="2666" y="2745"/>
                  <a:pt x="2749" y="2848"/>
                  <a:pt x="2785" y="2989"/>
                </a:cubicBezTo>
                <a:cubicBezTo>
                  <a:pt x="2789" y="3003"/>
                  <a:pt x="2789" y="3003"/>
                  <a:pt x="2789" y="3003"/>
                </a:cubicBezTo>
                <a:cubicBezTo>
                  <a:pt x="3186" y="3003"/>
                  <a:pt x="3186" y="3003"/>
                  <a:pt x="3186" y="3003"/>
                </a:cubicBezTo>
                <a:cubicBezTo>
                  <a:pt x="3182" y="2982"/>
                  <a:pt x="3182" y="2982"/>
                  <a:pt x="3182" y="2982"/>
                </a:cubicBezTo>
                <a:cubicBezTo>
                  <a:pt x="3118" y="2592"/>
                  <a:pt x="2841" y="2389"/>
                  <a:pt x="2493" y="2390"/>
                </a:cubicBezTo>
                <a:cubicBezTo>
                  <a:pt x="2289" y="2390"/>
                  <a:pt x="2119" y="2464"/>
                  <a:pt x="1988" y="2595"/>
                </a:cubicBezTo>
                <a:cubicBezTo>
                  <a:pt x="1808" y="2776"/>
                  <a:pt x="1804" y="2997"/>
                  <a:pt x="1804" y="3287"/>
                </a:cubicBezTo>
                <a:cubicBezTo>
                  <a:pt x="1804" y="3385"/>
                  <a:pt x="1804" y="3385"/>
                  <a:pt x="1804" y="3385"/>
                </a:cubicBezTo>
                <a:cubicBezTo>
                  <a:pt x="1804" y="3674"/>
                  <a:pt x="1808" y="3895"/>
                  <a:pt x="1988" y="4076"/>
                </a:cubicBezTo>
                <a:cubicBezTo>
                  <a:pt x="2119" y="4207"/>
                  <a:pt x="2289" y="4281"/>
                  <a:pt x="2493" y="4281"/>
                </a:cubicBezTo>
                <a:cubicBezTo>
                  <a:pt x="2496" y="4281"/>
                  <a:pt x="2496" y="4281"/>
                  <a:pt x="2496" y="4281"/>
                </a:cubicBezTo>
                <a:cubicBezTo>
                  <a:pt x="2840" y="4281"/>
                  <a:pt x="3118" y="4078"/>
                  <a:pt x="3182" y="3690"/>
                </a:cubicBezTo>
                <a:cubicBezTo>
                  <a:pt x="3186" y="3668"/>
                  <a:pt x="3186" y="3668"/>
                  <a:pt x="3186" y="3668"/>
                </a:cubicBezTo>
                <a:cubicBezTo>
                  <a:pt x="2789" y="3668"/>
                  <a:pt x="2789" y="3668"/>
                  <a:pt x="2789" y="3668"/>
                </a:cubicBezTo>
                <a:lnTo>
                  <a:pt x="2785" y="3682"/>
                </a:lnTo>
                <a:close/>
                <a:moveTo>
                  <a:pt x="1448" y="3615"/>
                </a:moveTo>
                <a:cubicBezTo>
                  <a:pt x="2128" y="5475"/>
                  <a:pt x="2128" y="5475"/>
                  <a:pt x="2128" y="5475"/>
                </a:cubicBezTo>
                <a:cubicBezTo>
                  <a:pt x="1717" y="5475"/>
                  <a:pt x="1717" y="5475"/>
                  <a:pt x="1717" y="5475"/>
                </a:cubicBezTo>
                <a:cubicBezTo>
                  <a:pt x="1610" y="5152"/>
                  <a:pt x="1610" y="5152"/>
                  <a:pt x="1610" y="5152"/>
                </a:cubicBezTo>
                <a:cubicBezTo>
                  <a:pt x="988" y="5152"/>
                  <a:pt x="988" y="5152"/>
                  <a:pt x="988" y="5152"/>
                </a:cubicBezTo>
                <a:cubicBezTo>
                  <a:pt x="877" y="5475"/>
                  <a:pt x="877" y="5475"/>
                  <a:pt x="877" y="5475"/>
                </a:cubicBezTo>
                <a:cubicBezTo>
                  <a:pt x="467" y="5475"/>
                  <a:pt x="467" y="5475"/>
                  <a:pt x="467" y="5475"/>
                </a:cubicBezTo>
                <a:cubicBezTo>
                  <a:pt x="1144" y="3615"/>
                  <a:pt x="1144" y="3615"/>
                  <a:pt x="1144" y="3615"/>
                </a:cubicBezTo>
                <a:lnTo>
                  <a:pt x="1448" y="3615"/>
                </a:lnTo>
                <a:close/>
                <a:moveTo>
                  <a:pt x="1503" y="4816"/>
                </a:moveTo>
                <a:cubicBezTo>
                  <a:pt x="1305" y="4227"/>
                  <a:pt x="1305" y="4227"/>
                  <a:pt x="1305" y="4227"/>
                </a:cubicBezTo>
                <a:cubicBezTo>
                  <a:pt x="1100" y="4816"/>
                  <a:pt x="1100" y="4816"/>
                  <a:pt x="1100" y="4816"/>
                </a:cubicBezTo>
                <a:lnTo>
                  <a:pt x="1503" y="4816"/>
                </a:lnTo>
                <a:close/>
                <a:moveTo>
                  <a:pt x="1647" y="1860"/>
                </a:moveTo>
                <a:cubicBezTo>
                  <a:pt x="1629" y="1860"/>
                  <a:pt x="1629" y="1860"/>
                  <a:pt x="1629" y="1860"/>
                </a:cubicBezTo>
                <a:cubicBezTo>
                  <a:pt x="1629" y="0"/>
                  <a:pt x="1629" y="0"/>
                  <a:pt x="1629" y="0"/>
                </a:cubicBezTo>
                <a:cubicBezTo>
                  <a:pt x="2022" y="0"/>
                  <a:pt x="2022" y="0"/>
                  <a:pt x="2022" y="0"/>
                </a:cubicBezTo>
                <a:cubicBezTo>
                  <a:pt x="2022" y="1506"/>
                  <a:pt x="2022" y="1506"/>
                  <a:pt x="2022" y="1506"/>
                </a:cubicBezTo>
                <a:cubicBezTo>
                  <a:pt x="2849" y="1506"/>
                  <a:pt x="2849" y="1506"/>
                  <a:pt x="2849" y="1506"/>
                </a:cubicBezTo>
                <a:cubicBezTo>
                  <a:pt x="2849" y="1860"/>
                  <a:pt x="2849" y="1860"/>
                  <a:pt x="2849" y="1860"/>
                </a:cubicBezTo>
                <a:lnTo>
                  <a:pt x="1647" y="1860"/>
                </a:lnTo>
                <a:close/>
                <a:moveTo>
                  <a:pt x="1666" y="1823"/>
                </a:moveTo>
                <a:cubicBezTo>
                  <a:pt x="2813" y="1823"/>
                  <a:pt x="2813" y="1823"/>
                  <a:pt x="2813" y="1823"/>
                </a:cubicBezTo>
                <a:cubicBezTo>
                  <a:pt x="2813" y="1542"/>
                  <a:pt x="2813" y="1542"/>
                  <a:pt x="2813" y="1542"/>
                </a:cubicBezTo>
                <a:cubicBezTo>
                  <a:pt x="1985" y="1542"/>
                  <a:pt x="1985" y="1542"/>
                  <a:pt x="1985" y="1542"/>
                </a:cubicBezTo>
                <a:cubicBezTo>
                  <a:pt x="1985" y="36"/>
                  <a:pt x="1985" y="36"/>
                  <a:pt x="1985" y="36"/>
                </a:cubicBezTo>
                <a:cubicBezTo>
                  <a:pt x="1666" y="36"/>
                  <a:pt x="1666" y="36"/>
                  <a:pt x="1666" y="36"/>
                </a:cubicBezTo>
                <a:lnTo>
                  <a:pt x="1666" y="18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el 1"/>
          <p:cNvSpPr>
            <a:spLocks noGrp="1" noSelect="1"/>
          </p:cNvSpPr>
          <p:nvPr userDrawn="1">
            <p:ph type="ctrTitle" hasCustomPrompt="1"/>
          </p:nvPr>
        </p:nvSpPr>
        <p:spPr bwMode="gray">
          <a:xfrm>
            <a:off x="698191" y="2733306"/>
            <a:ext cx="7772400" cy="2628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Plaats, datum, tijd"/>
          <p:cNvSpPr>
            <a:spLocks noGrp="1" noSelect="1"/>
          </p:cNvSpPr>
          <p:nvPr userDrawn="1">
            <p:ph type="subTitle" idx="1" hasCustomPrompt="1"/>
          </p:nvPr>
        </p:nvSpPr>
        <p:spPr bwMode="gray">
          <a:xfrm>
            <a:off x="698191" y="1925710"/>
            <a:ext cx="7771611" cy="576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54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[Plaats, datum, tijd]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3FA8040F-2611-409D-8750-AD44675C142D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8281988" y="5532438"/>
            <a:ext cx="592138" cy="1016000"/>
          </a:xfrm>
          <a:custGeom>
            <a:avLst/>
            <a:gdLst>
              <a:gd name="T0" fmla="*/ 670 w 1864"/>
              <a:gd name="T1" fmla="*/ 2115 h 3203"/>
              <a:gd name="T2" fmla="*/ 274 w 1864"/>
              <a:gd name="T3" fmla="*/ 3203 h 3203"/>
              <a:gd name="T4" fmla="*/ 514 w 1864"/>
              <a:gd name="T5" fmla="*/ 3203 h 3203"/>
              <a:gd name="T6" fmla="*/ 578 w 1864"/>
              <a:gd name="T7" fmla="*/ 3014 h 3203"/>
              <a:gd name="T8" fmla="*/ 942 w 1864"/>
              <a:gd name="T9" fmla="*/ 3014 h 3203"/>
              <a:gd name="T10" fmla="*/ 1005 w 1864"/>
              <a:gd name="T11" fmla="*/ 3203 h 3203"/>
              <a:gd name="T12" fmla="*/ 1245 w 1864"/>
              <a:gd name="T13" fmla="*/ 3203 h 3203"/>
              <a:gd name="T14" fmla="*/ 848 w 1864"/>
              <a:gd name="T15" fmla="*/ 2115 h 3203"/>
              <a:gd name="T16" fmla="*/ 670 w 1864"/>
              <a:gd name="T17" fmla="*/ 2115 h 3203"/>
              <a:gd name="T18" fmla="*/ 644 w 1864"/>
              <a:gd name="T19" fmla="*/ 2818 h 3203"/>
              <a:gd name="T20" fmla="*/ 764 w 1864"/>
              <a:gd name="T21" fmla="*/ 2473 h 3203"/>
              <a:gd name="T22" fmla="*/ 879 w 1864"/>
              <a:gd name="T23" fmla="*/ 2818 h 3203"/>
              <a:gd name="T24" fmla="*/ 644 w 1864"/>
              <a:gd name="T25" fmla="*/ 2818 h 3203"/>
              <a:gd name="T26" fmla="*/ 1632 w 1864"/>
              <a:gd name="T27" fmla="*/ 2146 h 3203"/>
              <a:gd name="T28" fmla="*/ 1864 w 1864"/>
              <a:gd name="T29" fmla="*/ 2146 h 3203"/>
              <a:gd name="T30" fmla="*/ 1862 w 1864"/>
              <a:gd name="T31" fmla="*/ 2159 h 3203"/>
              <a:gd name="T32" fmla="*/ 1460 w 1864"/>
              <a:gd name="T33" fmla="*/ 2505 h 3203"/>
              <a:gd name="T34" fmla="*/ 1459 w 1864"/>
              <a:gd name="T35" fmla="*/ 2505 h 3203"/>
              <a:gd name="T36" fmla="*/ 1164 w 1864"/>
              <a:gd name="T37" fmla="*/ 2385 h 3203"/>
              <a:gd name="T38" fmla="*/ 1056 w 1864"/>
              <a:gd name="T39" fmla="*/ 1980 h 3203"/>
              <a:gd name="T40" fmla="*/ 1056 w 1864"/>
              <a:gd name="T41" fmla="*/ 1923 h 3203"/>
              <a:gd name="T42" fmla="*/ 1164 w 1864"/>
              <a:gd name="T43" fmla="*/ 1519 h 3203"/>
              <a:gd name="T44" fmla="*/ 1459 w 1864"/>
              <a:gd name="T45" fmla="*/ 1399 h 3203"/>
              <a:gd name="T46" fmla="*/ 1862 w 1864"/>
              <a:gd name="T47" fmla="*/ 1745 h 3203"/>
              <a:gd name="T48" fmla="*/ 1864 w 1864"/>
              <a:gd name="T49" fmla="*/ 1757 h 3203"/>
              <a:gd name="T50" fmla="*/ 1632 w 1864"/>
              <a:gd name="T51" fmla="*/ 1757 h 3203"/>
              <a:gd name="T52" fmla="*/ 1630 w 1864"/>
              <a:gd name="T53" fmla="*/ 1749 h 3203"/>
              <a:gd name="T54" fmla="*/ 1460 w 1864"/>
              <a:gd name="T55" fmla="*/ 1606 h 3203"/>
              <a:gd name="T56" fmla="*/ 1335 w 1864"/>
              <a:gd name="T57" fmla="*/ 1658 h 3203"/>
              <a:gd name="T58" fmla="*/ 1285 w 1864"/>
              <a:gd name="T59" fmla="*/ 1952 h 3203"/>
              <a:gd name="T60" fmla="*/ 1335 w 1864"/>
              <a:gd name="T61" fmla="*/ 2246 h 3203"/>
              <a:gd name="T62" fmla="*/ 1460 w 1864"/>
              <a:gd name="T63" fmla="*/ 2298 h 3203"/>
              <a:gd name="T64" fmla="*/ 1630 w 1864"/>
              <a:gd name="T65" fmla="*/ 2154 h 3203"/>
              <a:gd name="T66" fmla="*/ 1632 w 1864"/>
              <a:gd name="T67" fmla="*/ 2146 h 3203"/>
              <a:gd name="T68" fmla="*/ 355 w 1864"/>
              <a:gd name="T69" fmla="*/ 1318 h 3203"/>
              <a:gd name="T70" fmla="*/ 230 w 1864"/>
              <a:gd name="T71" fmla="*/ 1468 h 3203"/>
              <a:gd name="T72" fmla="*/ 230 w 1864"/>
              <a:gd name="T73" fmla="*/ 1796 h 3203"/>
              <a:gd name="T74" fmla="*/ 0 w 1864"/>
              <a:gd name="T75" fmla="*/ 1796 h 3203"/>
              <a:gd name="T76" fmla="*/ 0 w 1864"/>
              <a:gd name="T77" fmla="*/ 708 h 3203"/>
              <a:gd name="T78" fmla="*/ 230 w 1864"/>
              <a:gd name="T79" fmla="*/ 708 h 3203"/>
              <a:gd name="T80" fmla="*/ 230 w 1864"/>
              <a:gd name="T81" fmla="*/ 1153 h 3203"/>
              <a:gd name="T82" fmla="*/ 590 w 1864"/>
              <a:gd name="T83" fmla="*/ 708 h 3203"/>
              <a:gd name="T84" fmla="*/ 871 w 1864"/>
              <a:gd name="T85" fmla="*/ 708 h 3203"/>
              <a:gd name="T86" fmla="*/ 508 w 1864"/>
              <a:gd name="T87" fmla="*/ 1143 h 3203"/>
              <a:gd name="T88" fmla="*/ 893 w 1864"/>
              <a:gd name="T89" fmla="*/ 1796 h 3203"/>
              <a:gd name="T90" fmla="*/ 625 w 1864"/>
              <a:gd name="T91" fmla="*/ 1796 h 3203"/>
              <a:gd name="T92" fmla="*/ 355 w 1864"/>
              <a:gd name="T93" fmla="*/ 1318 h 3203"/>
              <a:gd name="T94" fmla="*/ 1667 w 1864"/>
              <a:gd name="T95" fmla="*/ 1088 h 3203"/>
              <a:gd name="T96" fmla="*/ 1667 w 1864"/>
              <a:gd name="T97" fmla="*/ 881 h 3203"/>
              <a:gd name="T98" fmla="*/ 1183 w 1864"/>
              <a:gd name="T99" fmla="*/ 881 h 3203"/>
              <a:gd name="T100" fmla="*/ 1183 w 1864"/>
              <a:gd name="T101" fmla="*/ 0 h 3203"/>
              <a:gd name="T102" fmla="*/ 954 w 1864"/>
              <a:gd name="T103" fmla="*/ 0 h 3203"/>
              <a:gd name="T104" fmla="*/ 954 w 1864"/>
              <a:gd name="T105" fmla="*/ 1088 h 3203"/>
              <a:gd name="T106" fmla="*/ 964 w 1864"/>
              <a:gd name="T107" fmla="*/ 1088 h 3203"/>
              <a:gd name="T108" fmla="*/ 1667 w 1864"/>
              <a:gd name="T109" fmla="*/ 1088 h 3203"/>
              <a:gd name="T110" fmla="*/ 975 w 1864"/>
              <a:gd name="T111" fmla="*/ 21 h 3203"/>
              <a:gd name="T112" fmla="*/ 1162 w 1864"/>
              <a:gd name="T113" fmla="*/ 21 h 3203"/>
              <a:gd name="T114" fmla="*/ 1162 w 1864"/>
              <a:gd name="T115" fmla="*/ 902 h 3203"/>
              <a:gd name="T116" fmla="*/ 1646 w 1864"/>
              <a:gd name="T117" fmla="*/ 902 h 3203"/>
              <a:gd name="T118" fmla="*/ 1646 w 1864"/>
              <a:gd name="T119" fmla="*/ 1067 h 3203"/>
              <a:gd name="T120" fmla="*/ 975 w 1864"/>
              <a:gd name="T121" fmla="*/ 1067 h 3203"/>
              <a:gd name="T122" fmla="*/ 975 w 1864"/>
              <a:gd name="T123" fmla="*/ 21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4" h="3203">
                <a:moveTo>
                  <a:pt x="670" y="2115"/>
                </a:moveTo>
                <a:cubicBezTo>
                  <a:pt x="274" y="3203"/>
                  <a:pt x="274" y="3203"/>
                  <a:pt x="274" y="3203"/>
                </a:cubicBezTo>
                <a:cubicBezTo>
                  <a:pt x="514" y="3203"/>
                  <a:pt x="514" y="3203"/>
                  <a:pt x="514" y="3203"/>
                </a:cubicBezTo>
                <a:cubicBezTo>
                  <a:pt x="578" y="3014"/>
                  <a:pt x="578" y="3014"/>
                  <a:pt x="578" y="3014"/>
                </a:cubicBezTo>
                <a:cubicBezTo>
                  <a:pt x="942" y="3014"/>
                  <a:pt x="942" y="3014"/>
                  <a:pt x="942" y="3014"/>
                </a:cubicBezTo>
                <a:cubicBezTo>
                  <a:pt x="1005" y="3203"/>
                  <a:pt x="1005" y="3203"/>
                  <a:pt x="1005" y="3203"/>
                </a:cubicBezTo>
                <a:cubicBezTo>
                  <a:pt x="1245" y="3203"/>
                  <a:pt x="1245" y="3203"/>
                  <a:pt x="1245" y="3203"/>
                </a:cubicBezTo>
                <a:cubicBezTo>
                  <a:pt x="848" y="2115"/>
                  <a:pt x="848" y="2115"/>
                  <a:pt x="848" y="2115"/>
                </a:cubicBezTo>
                <a:lnTo>
                  <a:pt x="670" y="2115"/>
                </a:lnTo>
                <a:close/>
                <a:moveTo>
                  <a:pt x="644" y="2818"/>
                </a:moveTo>
                <a:cubicBezTo>
                  <a:pt x="764" y="2473"/>
                  <a:pt x="764" y="2473"/>
                  <a:pt x="764" y="2473"/>
                </a:cubicBezTo>
                <a:cubicBezTo>
                  <a:pt x="879" y="2818"/>
                  <a:pt x="879" y="2818"/>
                  <a:pt x="879" y="2818"/>
                </a:cubicBezTo>
                <a:lnTo>
                  <a:pt x="644" y="2818"/>
                </a:lnTo>
                <a:close/>
                <a:moveTo>
                  <a:pt x="1632" y="2146"/>
                </a:moveTo>
                <a:cubicBezTo>
                  <a:pt x="1864" y="2146"/>
                  <a:pt x="1864" y="2146"/>
                  <a:pt x="1864" y="2146"/>
                </a:cubicBezTo>
                <a:cubicBezTo>
                  <a:pt x="1862" y="2159"/>
                  <a:pt x="1862" y="2159"/>
                  <a:pt x="1862" y="2159"/>
                </a:cubicBezTo>
                <a:cubicBezTo>
                  <a:pt x="1824" y="2386"/>
                  <a:pt x="1662" y="2505"/>
                  <a:pt x="1460" y="2505"/>
                </a:cubicBezTo>
                <a:cubicBezTo>
                  <a:pt x="1459" y="2505"/>
                  <a:pt x="1459" y="2505"/>
                  <a:pt x="1459" y="2505"/>
                </a:cubicBezTo>
                <a:cubicBezTo>
                  <a:pt x="1339" y="2505"/>
                  <a:pt x="1240" y="2461"/>
                  <a:pt x="1164" y="2385"/>
                </a:cubicBezTo>
                <a:cubicBezTo>
                  <a:pt x="1058" y="2279"/>
                  <a:pt x="1056" y="2149"/>
                  <a:pt x="1056" y="1980"/>
                </a:cubicBezTo>
                <a:cubicBezTo>
                  <a:pt x="1056" y="1923"/>
                  <a:pt x="1056" y="1923"/>
                  <a:pt x="1056" y="1923"/>
                </a:cubicBezTo>
                <a:cubicBezTo>
                  <a:pt x="1056" y="1754"/>
                  <a:pt x="1058" y="1624"/>
                  <a:pt x="1164" y="1519"/>
                </a:cubicBezTo>
                <a:cubicBezTo>
                  <a:pt x="1240" y="1442"/>
                  <a:pt x="1339" y="1398"/>
                  <a:pt x="1459" y="1399"/>
                </a:cubicBezTo>
                <a:cubicBezTo>
                  <a:pt x="1662" y="1398"/>
                  <a:pt x="1824" y="1517"/>
                  <a:pt x="1862" y="1745"/>
                </a:cubicBezTo>
                <a:cubicBezTo>
                  <a:pt x="1864" y="1757"/>
                  <a:pt x="1864" y="1757"/>
                  <a:pt x="1864" y="1757"/>
                </a:cubicBezTo>
                <a:cubicBezTo>
                  <a:pt x="1632" y="1757"/>
                  <a:pt x="1632" y="1757"/>
                  <a:pt x="1632" y="1757"/>
                </a:cubicBezTo>
                <a:cubicBezTo>
                  <a:pt x="1630" y="1749"/>
                  <a:pt x="1630" y="1749"/>
                  <a:pt x="1630" y="1749"/>
                </a:cubicBezTo>
                <a:cubicBezTo>
                  <a:pt x="1609" y="1666"/>
                  <a:pt x="1560" y="1606"/>
                  <a:pt x="1460" y="1606"/>
                </a:cubicBezTo>
                <a:cubicBezTo>
                  <a:pt x="1406" y="1606"/>
                  <a:pt x="1363" y="1625"/>
                  <a:pt x="1335" y="1658"/>
                </a:cubicBezTo>
                <a:cubicBezTo>
                  <a:pt x="1297" y="1699"/>
                  <a:pt x="1285" y="1746"/>
                  <a:pt x="1285" y="1952"/>
                </a:cubicBezTo>
                <a:cubicBezTo>
                  <a:pt x="1285" y="2157"/>
                  <a:pt x="1297" y="2204"/>
                  <a:pt x="1335" y="2246"/>
                </a:cubicBezTo>
                <a:cubicBezTo>
                  <a:pt x="1363" y="2278"/>
                  <a:pt x="1406" y="2298"/>
                  <a:pt x="1460" y="2298"/>
                </a:cubicBezTo>
                <a:cubicBezTo>
                  <a:pt x="1560" y="2297"/>
                  <a:pt x="1609" y="2237"/>
                  <a:pt x="1630" y="2154"/>
                </a:cubicBezTo>
                <a:lnTo>
                  <a:pt x="1632" y="2146"/>
                </a:lnTo>
                <a:close/>
                <a:moveTo>
                  <a:pt x="355" y="1318"/>
                </a:moveTo>
                <a:cubicBezTo>
                  <a:pt x="230" y="1468"/>
                  <a:pt x="230" y="1468"/>
                  <a:pt x="230" y="1468"/>
                </a:cubicBezTo>
                <a:cubicBezTo>
                  <a:pt x="230" y="1796"/>
                  <a:pt x="230" y="1796"/>
                  <a:pt x="230" y="1796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708"/>
                  <a:pt x="0" y="708"/>
                  <a:pt x="0" y="708"/>
                </a:cubicBezTo>
                <a:cubicBezTo>
                  <a:pt x="230" y="708"/>
                  <a:pt x="230" y="708"/>
                  <a:pt x="230" y="708"/>
                </a:cubicBezTo>
                <a:cubicBezTo>
                  <a:pt x="230" y="1153"/>
                  <a:pt x="230" y="1153"/>
                  <a:pt x="230" y="1153"/>
                </a:cubicBezTo>
                <a:cubicBezTo>
                  <a:pt x="590" y="708"/>
                  <a:pt x="590" y="708"/>
                  <a:pt x="590" y="708"/>
                </a:cubicBezTo>
                <a:cubicBezTo>
                  <a:pt x="871" y="708"/>
                  <a:pt x="871" y="708"/>
                  <a:pt x="871" y="708"/>
                </a:cubicBezTo>
                <a:cubicBezTo>
                  <a:pt x="508" y="1143"/>
                  <a:pt x="508" y="1143"/>
                  <a:pt x="508" y="1143"/>
                </a:cubicBezTo>
                <a:cubicBezTo>
                  <a:pt x="893" y="1796"/>
                  <a:pt x="893" y="1796"/>
                  <a:pt x="893" y="1796"/>
                </a:cubicBezTo>
                <a:cubicBezTo>
                  <a:pt x="625" y="1796"/>
                  <a:pt x="625" y="1796"/>
                  <a:pt x="625" y="1796"/>
                </a:cubicBezTo>
                <a:lnTo>
                  <a:pt x="355" y="1318"/>
                </a:lnTo>
                <a:close/>
                <a:moveTo>
                  <a:pt x="1667" y="1088"/>
                </a:moveTo>
                <a:cubicBezTo>
                  <a:pt x="1667" y="881"/>
                  <a:pt x="1667" y="881"/>
                  <a:pt x="1667" y="881"/>
                </a:cubicBezTo>
                <a:cubicBezTo>
                  <a:pt x="1183" y="881"/>
                  <a:pt x="1183" y="881"/>
                  <a:pt x="1183" y="881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4" y="1088"/>
                  <a:pt x="954" y="1088"/>
                  <a:pt x="954" y="1088"/>
                </a:cubicBezTo>
                <a:cubicBezTo>
                  <a:pt x="964" y="1088"/>
                  <a:pt x="964" y="1088"/>
                  <a:pt x="964" y="1088"/>
                </a:cubicBezTo>
                <a:lnTo>
                  <a:pt x="1667" y="1088"/>
                </a:lnTo>
                <a:close/>
                <a:moveTo>
                  <a:pt x="975" y="21"/>
                </a:moveTo>
                <a:cubicBezTo>
                  <a:pt x="1162" y="21"/>
                  <a:pt x="1162" y="21"/>
                  <a:pt x="1162" y="21"/>
                </a:cubicBezTo>
                <a:cubicBezTo>
                  <a:pt x="1162" y="902"/>
                  <a:pt x="1162" y="902"/>
                  <a:pt x="1162" y="902"/>
                </a:cubicBezTo>
                <a:cubicBezTo>
                  <a:pt x="1646" y="902"/>
                  <a:pt x="1646" y="902"/>
                  <a:pt x="1646" y="902"/>
                </a:cubicBezTo>
                <a:cubicBezTo>
                  <a:pt x="1646" y="1067"/>
                  <a:pt x="1646" y="1067"/>
                  <a:pt x="1646" y="1067"/>
                </a:cubicBezTo>
                <a:cubicBezTo>
                  <a:pt x="975" y="1067"/>
                  <a:pt x="975" y="1067"/>
                  <a:pt x="975" y="1067"/>
                </a:cubicBezTo>
                <a:lnTo>
                  <a:pt x="975" y="21"/>
                </a:lnTo>
                <a:close/>
              </a:path>
            </a:pathLst>
          </a:custGeom>
          <a:solidFill>
            <a:srgbClr val="572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3578E5F-CEFA-43F4-B1EA-AEBFACD66C1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395288"/>
            <a:ext cx="663575" cy="646113"/>
          </a:xfrm>
          <a:custGeom>
            <a:avLst/>
            <a:gdLst>
              <a:gd name="T0" fmla="*/ 0 w 418"/>
              <a:gd name="T1" fmla="*/ 407 h 407"/>
              <a:gd name="T2" fmla="*/ 418 w 418"/>
              <a:gd name="T3" fmla="*/ 253 h 407"/>
              <a:gd name="T4" fmla="*/ 418 w 418"/>
              <a:gd name="T5" fmla="*/ 152 h 407"/>
              <a:gd name="T6" fmla="*/ 0 w 418"/>
              <a:gd name="T7" fmla="*/ 0 h 407"/>
              <a:gd name="T8" fmla="*/ 0 w 418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07">
                <a:moveTo>
                  <a:pt x="0" y="407"/>
                </a:moveTo>
                <a:lnTo>
                  <a:pt x="418" y="253"/>
                </a:lnTo>
                <a:lnTo>
                  <a:pt x="418" y="152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solidFill>
                <a:schemeClr val="accent2"/>
              </a:solidFill>
            </a:endParaRP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 lang="nl-NL" noProof="1" smtClean="0"/>
            </a:lvl1pPr>
            <a:lvl2pPr>
              <a:defRPr lang="nl-NL" noProof="1" smtClean="0"/>
            </a:lvl2pPr>
            <a:lvl3pPr>
              <a:defRPr lang="nl-NL" noProof="1" smtClean="0"/>
            </a:lvl3pPr>
            <a:lvl4pPr>
              <a:defRPr lang="nl-NL" noProof="1" smtClean="0"/>
            </a:lvl4pPr>
            <a:lvl5pPr>
              <a:defRPr lang="nl-NL" noProof="1" smtClean="0"/>
            </a:lvl5pPr>
            <a:lvl6pPr>
              <a:defRPr lang="nl-NL" noProof="1" smtClean="0"/>
            </a:lvl6pPr>
            <a:lvl7pPr>
              <a:defRPr lang="nl-NL" noProof="1" smtClean="0"/>
            </a:lvl7pPr>
            <a:lvl8pPr>
              <a:defRPr lang="nl-NL" noProof="1" smtClean="0"/>
            </a:lvl8pPr>
            <a:lvl9pPr>
              <a:defRPr lang="nl-NL" noProof="1" smtClean="0"/>
            </a:lvl9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lang="nl-NL" dirty="0"/>
            </a:lvl1pPr>
          </a:lstStyle>
          <a:p>
            <a:r>
              <a:rPr lang="nl-NL" dirty="0"/>
              <a:t>[Titel]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EC31DD7-1811-44B1-859B-74DC8F16339A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0"/>
            <a:ext cx="9144000" cy="451566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7754A4-F9FB-40C0-8A46-7EF51A67D7CF}"/>
              </a:ext>
            </a:extLst>
          </p:cNvPr>
          <p:cNvSpPr>
            <a:spLocks noSelect="1" noChangeArrowheads="1"/>
          </p:cNvSpPr>
          <p:nvPr/>
        </p:nvSpPr>
        <p:spPr bwMode="ltGray">
          <a:xfrm>
            <a:off x="0" y="4448175"/>
            <a:ext cx="9144000" cy="2406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106DFB3-BA10-471E-9494-83E796E0384E}"/>
              </a:ext>
            </a:extLst>
          </p:cNvPr>
          <p:cNvSpPr>
            <a:spLocks noSelect="1" noEditPoints="1"/>
          </p:cNvSpPr>
          <p:nvPr/>
        </p:nvSpPr>
        <p:spPr bwMode="gray">
          <a:xfrm>
            <a:off x="4295775" y="4448175"/>
            <a:ext cx="4256088" cy="2406650"/>
          </a:xfrm>
          <a:custGeom>
            <a:avLst/>
            <a:gdLst>
              <a:gd name="T0" fmla="*/ 8624 w 13402"/>
              <a:gd name="T1" fmla="*/ 0 h 7587"/>
              <a:gd name="T2" fmla="*/ 12704 w 13402"/>
              <a:gd name="T3" fmla="*/ 0 h 7587"/>
              <a:gd name="T4" fmla="*/ 13402 w 13402"/>
              <a:gd name="T5" fmla="*/ 1882 h 7587"/>
              <a:gd name="T6" fmla="*/ 13402 w 13402"/>
              <a:gd name="T7" fmla="*/ 4344 h 7587"/>
              <a:gd name="T8" fmla="*/ 10722 w 13402"/>
              <a:gd name="T9" fmla="*/ 7024 h 7587"/>
              <a:gd name="T10" fmla="*/ 10612 w 13402"/>
              <a:gd name="T11" fmla="*/ 7024 h 7587"/>
              <a:gd name="T12" fmla="*/ 7932 w 13402"/>
              <a:gd name="T13" fmla="*/ 4344 h 7587"/>
              <a:gd name="T14" fmla="*/ 7932 w 13402"/>
              <a:gd name="T15" fmla="*/ 1882 h 7587"/>
              <a:gd name="T16" fmla="*/ 8624 w 13402"/>
              <a:gd name="T17" fmla="*/ 0 h 7587"/>
              <a:gd name="T18" fmla="*/ 5068 w 13402"/>
              <a:gd name="T19" fmla="*/ 3933 h 7587"/>
              <a:gd name="T20" fmla="*/ 3735 w 13402"/>
              <a:gd name="T21" fmla="*/ 7587 h 7587"/>
              <a:gd name="T22" fmla="*/ 7645 w 13402"/>
              <a:gd name="T23" fmla="*/ 7587 h 7587"/>
              <a:gd name="T24" fmla="*/ 6299 w 13402"/>
              <a:gd name="T25" fmla="*/ 3933 h 7587"/>
              <a:gd name="T26" fmla="*/ 5068 w 13402"/>
              <a:gd name="T27" fmla="*/ 3933 h 7587"/>
              <a:gd name="T28" fmla="*/ 0 w 13402"/>
              <a:gd name="T29" fmla="*/ 1622 h 7587"/>
              <a:gd name="T30" fmla="*/ 5832 w 13402"/>
              <a:gd name="T31" fmla="*/ 1598 h 7587"/>
              <a:gd name="T32" fmla="*/ 4664 w 13402"/>
              <a:gd name="T33" fmla="*/ 0 h 7587"/>
              <a:gd name="T34" fmla="*/ 0 w 13402"/>
              <a:gd name="T35" fmla="*/ 0 h 7587"/>
              <a:gd name="T36" fmla="*/ 0 w 13402"/>
              <a:gd name="T37" fmla="*/ 1622 h 7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402" h="7587">
                <a:moveTo>
                  <a:pt x="8624" y="0"/>
                </a:moveTo>
                <a:cubicBezTo>
                  <a:pt x="12704" y="0"/>
                  <a:pt x="12704" y="0"/>
                  <a:pt x="12704" y="0"/>
                </a:cubicBezTo>
                <a:cubicBezTo>
                  <a:pt x="13401" y="790"/>
                  <a:pt x="13402" y="1882"/>
                  <a:pt x="13402" y="1882"/>
                </a:cubicBezTo>
                <a:cubicBezTo>
                  <a:pt x="13402" y="4344"/>
                  <a:pt x="13402" y="4344"/>
                  <a:pt x="13402" y="4344"/>
                </a:cubicBezTo>
                <a:cubicBezTo>
                  <a:pt x="13402" y="7024"/>
                  <a:pt x="10722" y="7024"/>
                  <a:pt x="10722" y="7024"/>
                </a:cubicBezTo>
                <a:cubicBezTo>
                  <a:pt x="10612" y="7024"/>
                  <a:pt x="10612" y="7024"/>
                  <a:pt x="10612" y="7024"/>
                </a:cubicBezTo>
                <a:cubicBezTo>
                  <a:pt x="7932" y="7024"/>
                  <a:pt x="7932" y="4344"/>
                  <a:pt x="7932" y="4344"/>
                </a:cubicBezTo>
                <a:cubicBezTo>
                  <a:pt x="7932" y="1882"/>
                  <a:pt x="7932" y="1882"/>
                  <a:pt x="7932" y="1882"/>
                </a:cubicBezTo>
                <a:cubicBezTo>
                  <a:pt x="7932" y="991"/>
                  <a:pt x="8228" y="397"/>
                  <a:pt x="8624" y="0"/>
                </a:cubicBezTo>
                <a:close/>
                <a:moveTo>
                  <a:pt x="5068" y="3933"/>
                </a:moveTo>
                <a:cubicBezTo>
                  <a:pt x="3735" y="7587"/>
                  <a:pt x="3735" y="7587"/>
                  <a:pt x="3735" y="7587"/>
                </a:cubicBezTo>
                <a:cubicBezTo>
                  <a:pt x="7645" y="7587"/>
                  <a:pt x="7645" y="7587"/>
                  <a:pt x="7645" y="7587"/>
                </a:cubicBezTo>
                <a:cubicBezTo>
                  <a:pt x="6299" y="3933"/>
                  <a:pt x="6299" y="3933"/>
                  <a:pt x="6299" y="3933"/>
                </a:cubicBezTo>
                <a:lnTo>
                  <a:pt x="5068" y="3933"/>
                </a:lnTo>
                <a:close/>
                <a:moveTo>
                  <a:pt x="0" y="1622"/>
                </a:moveTo>
                <a:cubicBezTo>
                  <a:pt x="5832" y="1598"/>
                  <a:pt x="5832" y="1598"/>
                  <a:pt x="5832" y="1598"/>
                </a:cubicBezTo>
                <a:cubicBezTo>
                  <a:pt x="4664" y="0"/>
                  <a:pt x="4664" y="0"/>
                  <a:pt x="4664" y="0"/>
                </a:cubicBezTo>
                <a:cubicBezTo>
                  <a:pt x="0" y="0"/>
                  <a:pt x="0" y="0"/>
                  <a:pt x="0" y="0"/>
                </a:cubicBezTo>
                <a:lnTo>
                  <a:pt x="0" y="16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6DF6C8B-9E45-4741-ADD6-3AB287432198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7620000" y="4703763"/>
            <a:ext cx="1011238" cy="1736725"/>
          </a:xfrm>
          <a:custGeom>
            <a:avLst/>
            <a:gdLst>
              <a:gd name="T0" fmla="*/ 607 w 3186"/>
              <a:gd name="T1" fmla="*/ 2253 h 5475"/>
              <a:gd name="T2" fmla="*/ 392 w 3186"/>
              <a:gd name="T3" fmla="*/ 2509 h 5475"/>
              <a:gd name="T4" fmla="*/ 392 w 3186"/>
              <a:gd name="T5" fmla="*/ 3069 h 5475"/>
              <a:gd name="T6" fmla="*/ 0 w 3186"/>
              <a:gd name="T7" fmla="*/ 3069 h 5475"/>
              <a:gd name="T8" fmla="*/ 0 w 3186"/>
              <a:gd name="T9" fmla="*/ 1209 h 5475"/>
              <a:gd name="T10" fmla="*/ 392 w 3186"/>
              <a:gd name="T11" fmla="*/ 1209 h 5475"/>
              <a:gd name="T12" fmla="*/ 392 w 3186"/>
              <a:gd name="T13" fmla="*/ 1970 h 5475"/>
              <a:gd name="T14" fmla="*/ 1009 w 3186"/>
              <a:gd name="T15" fmla="*/ 1209 h 5475"/>
              <a:gd name="T16" fmla="*/ 1489 w 3186"/>
              <a:gd name="T17" fmla="*/ 1209 h 5475"/>
              <a:gd name="T18" fmla="*/ 868 w 3186"/>
              <a:gd name="T19" fmla="*/ 1954 h 5475"/>
              <a:gd name="T20" fmla="*/ 1525 w 3186"/>
              <a:gd name="T21" fmla="*/ 3069 h 5475"/>
              <a:gd name="T22" fmla="*/ 1068 w 3186"/>
              <a:gd name="T23" fmla="*/ 3069 h 5475"/>
              <a:gd name="T24" fmla="*/ 607 w 3186"/>
              <a:gd name="T25" fmla="*/ 2253 h 5475"/>
              <a:gd name="T26" fmla="*/ 2785 w 3186"/>
              <a:gd name="T27" fmla="*/ 3682 h 5475"/>
              <a:gd name="T28" fmla="*/ 2496 w 3186"/>
              <a:gd name="T29" fmla="*/ 3927 h 5475"/>
              <a:gd name="T30" fmla="*/ 2281 w 3186"/>
              <a:gd name="T31" fmla="*/ 3839 h 5475"/>
              <a:gd name="T32" fmla="*/ 2196 w 3186"/>
              <a:gd name="T33" fmla="*/ 3336 h 5475"/>
              <a:gd name="T34" fmla="*/ 2281 w 3186"/>
              <a:gd name="T35" fmla="*/ 2833 h 5475"/>
              <a:gd name="T36" fmla="*/ 2496 w 3186"/>
              <a:gd name="T37" fmla="*/ 2744 h 5475"/>
              <a:gd name="T38" fmla="*/ 2785 w 3186"/>
              <a:gd name="T39" fmla="*/ 2989 h 5475"/>
              <a:gd name="T40" fmla="*/ 2789 w 3186"/>
              <a:gd name="T41" fmla="*/ 3003 h 5475"/>
              <a:gd name="T42" fmla="*/ 3186 w 3186"/>
              <a:gd name="T43" fmla="*/ 3003 h 5475"/>
              <a:gd name="T44" fmla="*/ 3182 w 3186"/>
              <a:gd name="T45" fmla="*/ 2982 h 5475"/>
              <a:gd name="T46" fmla="*/ 2493 w 3186"/>
              <a:gd name="T47" fmla="*/ 2390 h 5475"/>
              <a:gd name="T48" fmla="*/ 1988 w 3186"/>
              <a:gd name="T49" fmla="*/ 2595 h 5475"/>
              <a:gd name="T50" fmla="*/ 1804 w 3186"/>
              <a:gd name="T51" fmla="*/ 3287 h 5475"/>
              <a:gd name="T52" fmla="*/ 1804 w 3186"/>
              <a:gd name="T53" fmla="*/ 3385 h 5475"/>
              <a:gd name="T54" fmla="*/ 1988 w 3186"/>
              <a:gd name="T55" fmla="*/ 4076 h 5475"/>
              <a:gd name="T56" fmla="*/ 2493 w 3186"/>
              <a:gd name="T57" fmla="*/ 4281 h 5475"/>
              <a:gd name="T58" fmla="*/ 2496 w 3186"/>
              <a:gd name="T59" fmla="*/ 4281 h 5475"/>
              <a:gd name="T60" fmla="*/ 3182 w 3186"/>
              <a:gd name="T61" fmla="*/ 3690 h 5475"/>
              <a:gd name="T62" fmla="*/ 3186 w 3186"/>
              <a:gd name="T63" fmla="*/ 3668 h 5475"/>
              <a:gd name="T64" fmla="*/ 2789 w 3186"/>
              <a:gd name="T65" fmla="*/ 3668 h 5475"/>
              <a:gd name="T66" fmla="*/ 2785 w 3186"/>
              <a:gd name="T67" fmla="*/ 3682 h 5475"/>
              <a:gd name="T68" fmla="*/ 1448 w 3186"/>
              <a:gd name="T69" fmla="*/ 3615 h 5475"/>
              <a:gd name="T70" fmla="*/ 2128 w 3186"/>
              <a:gd name="T71" fmla="*/ 5475 h 5475"/>
              <a:gd name="T72" fmla="*/ 1717 w 3186"/>
              <a:gd name="T73" fmla="*/ 5475 h 5475"/>
              <a:gd name="T74" fmla="*/ 1610 w 3186"/>
              <a:gd name="T75" fmla="*/ 5152 h 5475"/>
              <a:gd name="T76" fmla="*/ 988 w 3186"/>
              <a:gd name="T77" fmla="*/ 5152 h 5475"/>
              <a:gd name="T78" fmla="*/ 877 w 3186"/>
              <a:gd name="T79" fmla="*/ 5475 h 5475"/>
              <a:gd name="T80" fmla="*/ 467 w 3186"/>
              <a:gd name="T81" fmla="*/ 5475 h 5475"/>
              <a:gd name="T82" fmla="*/ 1144 w 3186"/>
              <a:gd name="T83" fmla="*/ 3615 h 5475"/>
              <a:gd name="T84" fmla="*/ 1448 w 3186"/>
              <a:gd name="T85" fmla="*/ 3615 h 5475"/>
              <a:gd name="T86" fmla="*/ 1503 w 3186"/>
              <a:gd name="T87" fmla="*/ 4816 h 5475"/>
              <a:gd name="T88" fmla="*/ 1305 w 3186"/>
              <a:gd name="T89" fmla="*/ 4227 h 5475"/>
              <a:gd name="T90" fmla="*/ 1100 w 3186"/>
              <a:gd name="T91" fmla="*/ 4816 h 5475"/>
              <a:gd name="T92" fmla="*/ 1503 w 3186"/>
              <a:gd name="T93" fmla="*/ 4816 h 5475"/>
              <a:gd name="T94" fmla="*/ 1647 w 3186"/>
              <a:gd name="T95" fmla="*/ 1860 h 5475"/>
              <a:gd name="T96" fmla="*/ 1629 w 3186"/>
              <a:gd name="T97" fmla="*/ 1860 h 5475"/>
              <a:gd name="T98" fmla="*/ 1629 w 3186"/>
              <a:gd name="T99" fmla="*/ 0 h 5475"/>
              <a:gd name="T100" fmla="*/ 2022 w 3186"/>
              <a:gd name="T101" fmla="*/ 0 h 5475"/>
              <a:gd name="T102" fmla="*/ 2022 w 3186"/>
              <a:gd name="T103" fmla="*/ 1506 h 5475"/>
              <a:gd name="T104" fmla="*/ 2849 w 3186"/>
              <a:gd name="T105" fmla="*/ 1506 h 5475"/>
              <a:gd name="T106" fmla="*/ 2849 w 3186"/>
              <a:gd name="T107" fmla="*/ 1860 h 5475"/>
              <a:gd name="T108" fmla="*/ 1647 w 3186"/>
              <a:gd name="T109" fmla="*/ 1860 h 5475"/>
              <a:gd name="T110" fmla="*/ 1666 w 3186"/>
              <a:gd name="T111" fmla="*/ 1823 h 5475"/>
              <a:gd name="T112" fmla="*/ 2813 w 3186"/>
              <a:gd name="T113" fmla="*/ 1823 h 5475"/>
              <a:gd name="T114" fmla="*/ 2813 w 3186"/>
              <a:gd name="T115" fmla="*/ 1542 h 5475"/>
              <a:gd name="T116" fmla="*/ 1985 w 3186"/>
              <a:gd name="T117" fmla="*/ 1542 h 5475"/>
              <a:gd name="T118" fmla="*/ 1985 w 3186"/>
              <a:gd name="T119" fmla="*/ 36 h 5475"/>
              <a:gd name="T120" fmla="*/ 1666 w 3186"/>
              <a:gd name="T121" fmla="*/ 36 h 5475"/>
              <a:gd name="T122" fmla="*/ 1666 w 3186"/>
              <a:gd name="T123" fmla="*/ 1823 h 5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6" h="5475">
                <a:moveTo>
                  <a:pt x="607" y="2253"/>
                </a:moveTo>
                <a:cubicBezTo>
                  <a:pt x="392" y="2509"/>
                  <a:pt x="392" y="2509"/>
                  <a:pt x="392" y="2509"/>
                </a:cubicBezTo>
                <a:cubicBezTo>
                  <a:pt x="392" y="3069"/>
                  <a:pt x="392" y="3069"/>
                  <a:pt x="392" y="3069"/>
                </a:cubicBezTo>
                <a:cubicBezTo>
                  <a:pt x="0" y="3069"/>
                  <a:pt x="0" y="3069"/>
                  <a:pt x="0" y="3069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92" y="1209"/>
                  <a:pt x="392" y="1209"/>
                  <a:pt x="392" y="1209"/>
                </a:cubicBezTo>
                <a:cubicBezTo>
                  <a:pt x="392" y="1970"/>
                  <a:pt x="392" y="1970"/>
                  <a:pt x="392" y="1970"/>
                </a:cubicBezTo>
                <a:cubicBezTo>
                  <a:pt x="1009" y="1209"/>
                  <a:pt x="1009" y="1209"/>
                  <a:pt x="1009" y="1209"/>
                </a:cubicBezTo>
                <a:cubicBezTo>
                  <a:pt x="1489" y="1209"/>
                  <a:pt x="1489" y="1209"/>
                  <a:pt x="1489" y="1209"/>
                </a:cubicBezTo>
                <a:cubicBezTo>
                  <a:pt x="868" y="1954"/>
                  <a:pt x="868" y="1954"/>
                  <a:pt x="868" y="1954"/>
                </a:cubicBezTo>
                <a:cubicBezTo>
                  <a:pt x="1525" y="3069"/>
                  <a:pt x="1525" y="3069"/>
                  <a:pt x="1525" y="3069"/>
                </a:cubicBezTo>
                <a:cubicBezTo>
                  <a:pt x="1068" y="3069"/>
                  <a:pt x="1068" y="3069"/>
                  <a:pt x="1068" y="3069"/>
                </a:cubicBezTo>
                <a:lnTo>
                  <a:pt x="607" y="2253"/>
                </a:lnTo>
                <a:close/>
                <a:moveTo>
                  <a:pt x="2785" y="3682"/>
                </a:moveTo>
                <a:cubicBezTo>
                  <a:pt x="2749" y="3824"/>
                  <a:pt x="2666" y="3926"/>
                  <a:pt x="2496" y="3927"/>
                </a:cubicBezTo>
                <a:cubicBezTo>
                  <a:pt x="2403" y="3927"/>
                  <a:pt x="2329" y="3893"/>
                  <a:pt x="2281" y="3839"/>
                </a:cubicBezTo>
                <a:cubicBezTo>
                  <a:pt x="2217" y="3767"/>
                  <a:pt x="2196" y="3687"/>
                  <a:pt x="2196" y="3336"/>
                </a:cubicBezTo>
                <a:cubicBezTo>
                  <a:pt x="2196" y="2984"/>
                  <a:pt x="2217" y="2904"/>
                  <a:pt x="2281" y="2833"/>
                </a:cubicBezTo>
                <a:cubicBezTo>
                  <a:pt x="2329" y="2778"/>
                  <a:pt x="2403" y="2744"/>
                  <a:pt x="2496" y="2744"/>
                </a:cubicBezTo>
                <a:cubicBezTo>
                  <a:pt x="2666" y="2745"/>
                  <a:pt x="2749" y="2848"/>
                  <a:pt x="2785" y="2989"/>
                </a:cubicBezTo>
                <a:cubicBezTo>
                  <a:pt x="2789" y="3003"/>
                  <a:pt x="2789" y="3003"/>
                  <a:pt x="2789" y="3003"/>
                </a:cubicBezTo>
                <a:cubicBezTo>
                  <a:pt x="3186" y="3003"/>
                  <a:pt x="3186" y="3003"/>
                  <a:pt x="3186" y="3003"/>
                </a:cubicBezTo>
                <a:cubicBezTo>
                  <a:pt x="3182" y="2982"/>
                  <a:pt x="3182" y="2982"/>
                  <a:pt x="3182" y="2982"/>
                </a:cubicBezTo>
                <a:cubicBezTo>
                  <a:pt x="3118" y="2592"/>
                  <a:pt x="2841" y="2389"/>
                  <a:pt x="2493" y="2390"/>
                </a:cubicBezTo>
                <a:cubicBezTo>
                  <a:pt x="2289" y="2390"/>
                  <a:pt x="2119" y="2464"/>
                  <a:pt x="1988" y="2595"/>
                </a:cubicBezTo>
                <a:cubicBezTo>
                  <a:pt x="1808" y="2776"/>
                  <a:pt x="1804" y="2997"/>
                  <a:pt x="1804" y="3287"/>
                </a:cubicBezTo>
                <a:cubicBezTo>
                  <a:pt x="1804" y="3385"/>
                  <a:pt x="1804" y="3385"/>
                  <a:pt x="1804" y="3385"/>
                </a:cubicBezTo>
                <a:cubicBezTo>
                  <a:pt x="1804" y="3674"/>
                  <a:pt x="1808" y="3895"/>
                  <a:pt x="1988" y="4076"/>
                </a:cubicBezTo>
                <a:cubicBezTo>
                  <a:pt x="2119" y="4207"/>
                  <a:pt x="2289" y="4281"/>
                  <a:pt x="2493" y="4281"/>
                </a:cubicBezTo>
                <a:cubicBezTo>
                  <a:pt x="2496" y="4281"/>
                  <a:pt x="2496" y="4281"/>
                  <a:pt x="2496" y="4281"/>
                </a:cubicBezTo>
                <a:cubicBezTo>
                  <a:pt x="2840" y="4281"/>
                  <a:pt x="3118" y="4078"/>
                  <a:pt x="3182" y="3690"/>
                </a:cubicBezTo>
                <a:cubicBezTo>
                  <a:pt x="3186" y="3668"/>
                  <a:pt x="3186" y="3668"/>
                  <a:pt x="3186" y="3668"/>
                </a:cubicBezTo>
                <a:cubicBezTo>
                  <a:pt x="2789" y="3668"/>
                  <a:pt x="2789" y="3668"/>
                  <a:pt x="2789" y="3668"/>
                </a:cubicBezTo>
                <a:lnTo>
                  <a:pt x="2785" y="3682"/>
                </a:lnTo>
                <a:close/>
                <a:moveTo>
                  <a:pt x="1448" y="3615"/>
                </a:moveTo>
                <a:cubicBezTo>
                  <a:pt x="2128" y="5475"/>
                  <a:pt x="2128" y="5475"/>
                  <a:pt x="2128" y="5475"/>
                </a:cubicBezTo>
                <a:cubicBezTo>
                  <a:pt x="1717" y="5475"/>
                  <a:pt x="1717" y="5475"/>
                  <a:pt x="1717" y="5475"/>
                </a:cubicBezTo>
                <a:cubicBezTo>
                  <a:pt x="1610" y="5152"/>
                  <a:pt x="1610" y="5152"/>
                  <a:pt x="1610" y="5152"/>
                </a:cubicBezTo>
                <a:cubicBezTo>
                  <a:pt x="988" y="5152"/>
                  <a:pt x="988" y="5152"/>
                  <a:pt x="988" y="5152"/>
                </a:cubicBezTo>
                <a:cubicBezTo>
                  <a:pt x="877" y="5475"/>
                  <a:pt x="877" y="5475"/>
                  <a:pt x="877" y="5475"/>
                </a:cubicBezTo>
                <a:cubicBezTo>
                  <a:pt x="467" y="5475"/>
                  <a:pt x="467" y="5475"/>
                  <a:pt x="467" y="5475"/>
                </a:cubicBezTo>
                <a:cubicBezTo>
                  <a:pt x="1144" y="3615"/>
                  <a:pt x="1144" y="3615"/>
                  <a:pt x="1144" y="3615"/>
                </a:cubicBezTo>
                <a:lnTo>
                  <a:pt x="1448" y="3615"/>
                </a:lnTo>
                <a:close/>
                <a:moveTo>
                  <a:pt x="1503" y="4816"/>
                </a:moveTo>
                <a:cubicBezTo>
                  <a:pt x="1305" y="4227"/>
                  <a:pt x="1305" y="4227"/>
                  <a:pt x="1305" y="4227"/>
                </a:cubicBezTo>
                <a:cubicBezTo>
                  <a:pt x="1100" y="4816"/>
                  <a:pt x="1100" y="4816"/>
                  <a:pt x="1100" y="4816"/>
                </a:cubicBezTo>
                <a:lnTo>
                  <a:pt x="1503" y="4816"/>
                </a:lnTo>
                <a:close/>
                <a:moveTo>
                  <a:pt x="1647" y="1860"/>
                </a:moveTo>
                <a:cubicBezTo>
                  <a:pt x="1629" y="1860"/>
                  <a:pt x="1629" y="1860"/>
                  <a:pt x="1629" y="1860"/>
                </a:cubicBezTo>
                <a:cubicBezTo>
                  <a:pt x="1629" y="0"/>
                  <a:pt x="1629" y="0"/>
                  <a:pt x="1629" y="0"/>
                </a:cubicBezTo>
                <a:cubicBezTo>
                  <a:pt x="2022" y="0"/>
                  <a:pt x="2022" y="0"/>
                  <a:pt x="2022" y="0"/>
                </a:cubicBezTo>
                <a:cubicBezTo>
                  <a:pt x="2022" y="1506"/>
                  <a:pt x="2022" y="1506"/>
                  <a:pt x="2022" y="1506"/>
                </a:cubicBezTo>
                <a:cubicBezTo>
                  <a:pt x="2849" y="1506"/>
                  <a:pt x="2849" y="1506"/>
                  <a:pt x="2849" y="1506"/>
                </a:cubicBezTo>
                <a:cubicBezTo>
                  <a:pt x="2849" y="1860"/>
                  <a:pt x="2849" y="1860"/>
                  <a:pt x="2849" y="1860"/>
                </a:cubicBezTo>
                <a:lnTo>
                  <a:pt x="1647" y="1860"/>
                </a:lnTo>
                <a:close/>
                <a:moveTo>
                  <a:pt x="1666" y="1823"/>
                </a:moveTo>
                <a:cubicBezTo>
                  <a:pt x="2813" y="1823"/>
                  <a:pt x="2813" y="1823"/>
                  <a:pt x="2813" y="1823"/>
                </a:cubicBezTo>
                <a:cubicBezTo>
                  <a:pt x="2813" y="1542"/>
                  <a:pt x="2813" y="1542"/>
                  <a:pt x="2813" y="1542"/>
                </a:cubicBezTo>
                <a:cubicBezTo>
                  <a:pt x="1985" y="1542"/>
                  <a:pt x="1985" y="1542"/>
                  <a:pt x="1985" y="1542"/>
                </a:cubicBezTo>
                <a:cubicBezTo>
                  <a:pt x="1985" y="36"/>
                  <a:pt x="1985" y="36"/>
                  <a:pt x="1985" y="36"/>
                </a:cubicBezTo>
                <a:cubicBezTo>
                  <a:pt x="1666" y="36"/>
                  <a:pt x="1666" y="36"/>
                  <a:pt x="1666" y="36"/>
                </a:cubicBezTo>
                <a:lnTo>
                  <a:pt x="1666" y="18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FDBE181C-AB43-4494-A28A-D7AF36C9FA0C}"/>
              </a:ext>
            </a:extLst>
          </p:cNvPr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0" y="-531440"/>
            <a:ext cx="9144000" cy="4988240"/>
          </a:xfrm>
          <a:custGeom>
            <a:avLst/>
            <a:gdLst>
              <a:gd name="connsiteX0" fmla="*/ 0 w 9144000"/>
              <a:gd name="connsiteY0" fmla="*/ 528785 h 4988240"/>
              <a:gd name="connsiteX1" fmla="*/ 9144000 w 9144000"/>
              <a:gd name="connsiteY1" fmla="*/ 528785 h 4988240"/>
              <a:gd name="connsiteX2" fmla="*/ 9144000 w 9144000"/>
              <a:gd name="connsiteY2" fmla="*/ 4988240 h 4988240"/>
              <a:gd name="connsiteX3" fmla="*/ 0 w 9144000"/>
              <a:gd name="connsiteY3" fmla="*/ 4988240 h 4988240"/>
              <a:gd name="connsiteX4" fmla="*/ 0 w 9144000"/>
              <a:gd name="connsiteY4" fmla="*/ 0 h 4988240"/>
              <a:gd name="connsiteX5" fmla="*/ 35720 w 9144000"/>
              <a:gd name="connsiteY5" fmla="*/ 0 h 4988240"/>
              <a:gd name="connsiteX6" fmla="*/ 35720 w 9144000"/>
              <a:gd name="connsiteY6" fmla="*/ 36004 h 4988240"/>
              <a:gd name="connsiteX7" fmla="*/ 0 w 9144000"/>
              <a:gd name="connsiteY7" fmla="*/ 36004 h 498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988240">
                <a:moveTo>
                  <a:pt x="0" y="528785"/>
                </a:moveTo>
                <a:lnTo>
                  <a:pt x="9144000" y="528785"/>
                </a:lnTo>
                <a:lnTo>
                  <a:pt x="9144000" y="4988240"/>
                </a:lnTo>
                <a:lnTo>
                  <a:pt x="0" y="4988240"/>
                </a:lnTo>
                <a:close/>
                <a:moveTo>
                  <a:pt x="0" y="0"/>
                </a:moveTo>
                <a:lnTo>
                  <a:pt x="35720" y="0"/>
                </a:lnTo>
                <a:lnTo>
                  <a:pt x="35720" y="36004"/>
                </a:lnTo>
                <a:lnTo>
                  <a:pt x="0" y="36004"/>
                </a:lnTo>
                <a:close/>
              </a:path>
            </a:pathLst>
          </a:custGeom>
        </p:spPr>
        <p:txBody>
          <a:bodyPr vert="vert270" wrap="square" anchor="b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2" name="Titel 1"/>
          <p:cNvSpPr>
            <a:spLocks noGrp="1" noSelect="1"/>
          </p:cNvSpPr>
          <p:nvPr userDrawn="1">
            <p:ph type="ctrTitle" hasCustomPrompt="1"/>
          </p:nvPr>
        </p:nvSpPr>
        <p:spPr bwMode="black">
          <a:xfrm>
            <a:off x="698191" y="2733306"/>
            <a:ext cx="7772400" cy="165600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noProof="1"/>
              <a:t>[Titel]</a:t>
            </a:r>
          </a:p>
        </p:txBody>
      </p:sp>
      <p:sp>
        <p:nvSpPr>
          <p:cNvPr id="3" name="Plaats, datum, tijd"/>
          <p:cNvSpPr>
            <a:spLocks noGrp="1" noSelect="1"/>
          </p:cNvSpPr>
          <p:nvPr userDrawn="1">
            <p:ph type="subTitle" idx="1" hasCustomPrompt="1"/>
          </p:nvPr>
        </p:nvSpPr>
        <p:spPr bwMode="black">
          <a:xfrm>
            <a:off x="698191" y="1925710"/>
            <a:ext cx="7771611" cy="576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544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2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[Plaats, datum, tijd]</a:t>
            </a:r>
          </a:p>
        </p:txBody>
      </p:sp>
    </p:spTree>
    <p:extLst>
      <p:ext uri="{BB962C8B-B14F-4D97-AF65-F5344CB8AC3E}">
        <p14:creationId xmlns:p14="http://schemas.microsoft.com/office/powerpoint/2010/main" val="288873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2 fotokaders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3FA8040F-2611-409D-8750-AD44675C142D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8281988" y="5532438"/>
            <a:ext cx="592138" cy="1016000"/>
          </a:xfrm>
          <a:custGeom>
            <a:avLst/>
            <a:gdLst>
              <a:gd name="T0" fmla="*/ 670 w 1864"/>
              <a:gd name="T1" fmla="*/ 2115 h 3203"/>
              <a:gd name="T2" fmla="*/ 274 w 1864"/>
              <a:gd name="T3" fmla="*/ 3203 h 3203"/>
              <a:gd name="T4" fmla="*/ 514 w 1864"/>
              <a:gd name="T5" fmla="*/ 3203 h 3203"/>
              <a:gd name="T6" fmla="*/ 578 w 1864"/>
              <a:gd name="T7" fmla="*/ 3014 h 3203"/>
              <a:gd name="T8" fmla="*/ 942 w 1864"/>
              <a:gd name="T9" fmla="*/ 3014 h 3203"/>
              <a:gd name="T10" fmla="*/ 1005 w 1864"/>
              <a:gd name="T11" fmla="*/ 3203 h 3203"/>
              <a:gd name="T12" fmla="*/ 1245 w 1864"/>
              <a:gd name="T13" fmla="*/ 3203 h 3203"/>
              <a:gd name="T14" fmla="*/ 848 w 1864"/>
              <a:gd name="T15" fmla="*/ 2115 h 3203"/>
              <a:gd name="T16" fmla="*/ 670 w 1864"/>
              <a:gd name="T17" fmla="*/ 2115 h 3203"/>
              <a:gd name="T18" fmla="*/ 644 w 1864"/>
              <a:gd name="T19" fmla="*/ 2818 h 3203"/>
              <a:gd name="T20" fmla="*/ 764 w 1864"/>
              <a:gd name="T21" fmla="*/ 2473 h 3203"/>
              <a:gd name="T22" fmla="*/ 879 w 1864"/>
              <a:gd name="T23" fmla="*/ 2818 h 3203"/>
              <a:gd name="T24" fmla="*/ 644 w 1864"/>
              <a:gd name="T25" fmla="*/ 2818 h 3203"/>
              <a:gd name="T26" fmla="*/ 1632 w 1864"/>
              <a:gd name="T27" fmla="*/ 2146 h 3203"/>
              <a:gd name="T28" fmla="*/ 1864 w 1864"/>
              <a:gd name="T29" fmla="*/ 2146 h 3203"/>
              <a:gd name="T30" fmla="*/ 1862 w 1864"/>
              <a:gd name="T31" fmla="*/ 2159 h 3203"/>
              <a:gd name="T32" fmla="*/ 1460 w 1864"/>
              <a:gd name="T33" fmla="*/ 2505 h 3203"/>
              <a:gd name="T34" fmla="*/ 1459 w 1864"/>
              <a:gd name="T35" fmla="*/ 2505 h 3203"/>
              <a:gd name="T36" fmla="*/ 1164 w 1864"/>
              <a:gd name="T37" fmla="*/ 2385 h 3203"/>
              <a:gd name="T38" fmla="*/ 1056 w 1864"/>
              <a:gd name="T39" fmla="*/ 1980 h 3203"/>
              <a:gd name="T40" fmla="*/ 1056 w 1864"/>
              <a:gd name="T41" fmla="*/ 1923 h 3203"/>
              <a:gd name="T42" fmla="*/ 1164 w 1864"/>
              <a:gd name="T43" fmla="*/ 1519 h 3203"/>
              <a:gd name="T44" fmla="*/ 1459 w 1864"/>
              <a:gd name="T45" fmla="*/ 1399 h 3203"/>
              <a:gd name="T46" fmla="*/ 1862 w 1864"/>
              <a:gd name="T47" fmla="*/ 1745 h 3203"/>
              <a:gd name="T48" fmla="*/ 1864 w 1864"/>
              <a:gd name="T49" fmla="*/ 1757 h 3203"/>
              <a:gd name="T50" fmla="*/ 1632 w 1864"/>
              <a:gd name="T51" fmla="*/ 1757 h 3203"/>
              <a:gd name="T52" fmla="*/ 1630 w 1864"/>
              <a:gd name="T53" fmla="*/ 1749 h 3203"/>
              <a:gd name="T54" fmla="*/ 1460 w 1864"/>
              <a:gd name="T55" fmla="*/ 1606 h 3203"/>
              <a:gd name="T56" fmla="*/ 1335 w 1864"/>
              <a:gd name="T57" fmla="*/ 1658 h 3203"/>
              <a:gd name="T58" fmla="*/ 1285 w 1864"/>
              <a:gd name="T59" fmla="*/ 1952 h 3203"/>
              <a:gd name="T60" fmla="*/ 1335 w 1864"/>
              <a:gd name="T61" fmla="*/ 2246 h 3203"/>
              <a:gd name="T62" fmla="*/ 1460 w 1864"/>
              <a:gd name="T63" fmla="*/ 2298 h 3203"/>
              <a:gd name="T64" fmla="*/ 1630 w 1864"/>
              <a:gd name="T65" fmla="*/ 2154 h 3203"/>
              <a:gd name="T66" fmla="*/ 1632 w 1864"/>
              <a:gd name="T67" fmla="*/ 2146 h 3203"/>
              <a:gd name="T68" fmla="*/ 355 w 1864"/>
              <a:gd name="T69" fmla="*/ 1318 h 3203"/>
              <a:gd name="T70" fmla="*/ 230 w 1864"/>
              <a:gd name="T71" fmla="*/ 1468 h 3203"/>
              <a:gd name="T72" fmla="*/ 230 w 1864"/>
              <a:gd name="T73" fmla="*/ 1796 h 3203"/>
              <a:gd name="T74" fmla="*/ 0 w 1864"/>
              <a:gd name="T75" fmla="*/ 1796 h 3203"/>
              <a:gd name="T76" fmla="*/ 0 w 1864"/>
              <a:gd name="T77" fmla="*/ 708 h 3203"/>
              <a:gd name="T78" fmla="*/ 230 w 1864"/>
              <a:gd name="T79" fmla="*/ 708 h 3203"/>
              <a:gd name="T80" fmla="*/ 230 w 1864"/>
              <a:gd name="T81" fmla="*/ 1153 h 3203"/>
              <a:gd name="T82" fmla="*/ 590 w 1864"/>
              <a:gd name="T83" fmla="*/ 708 h 3203"/>
              <a:gd name="T84" fmla="*/ 871 w 1864"/>
              <a:gd name="T85" fmla="*/ 708 h 3203"/>
              <a:gd name="T86" fmla="*/ 508 w 1864"/>
              <a:gd name="T87" fmla="*/ 1143 h 3203"/>
              <a:gd name="T88" fmla="*/ 893 w 1864"/>
              <a:gd name="T89" fmla="*/ 1796 h 3203"/>
              <a:gd name="T90" fmla="*/ 625 w 1864"/>
              <a:gd name="T91" fmla="*/ 1796 h 3203"/>
              <a:gd name="T92" fmla="*/ 355 w 1864"/>
              <a:gd name="T93" fmla="*/ 1318 h 3203"/>
              <a:gd name="T94" fmla="*/ 1667 w 1864"/>
              <a:gd name="T95" fmla="*/ 1088 h 3203"/>
              <a:gd name="T96" fmla="*/ 1667 w 1864"/>
              <a:gd name="T97" fmla="*/ 881 h 3203"/>
              <a:gd name="T98" fmla="*/ 1183 w 1864"/>
              <a:gd name="T99" fmla="*/ 881 h 3203"/>
              <a:gd name="T100" fmla="*/ 1183 w 1864"/>
              <a:gd name="T101" fmla="*/ 0 h 3203"/>
              <a:gd name="T102" fmla="*/ 954 w 1864"/>
              <a:gd name="T103" fmla="*/ 0 h 3203"/>
              <a:gd name="T104" fmla="*/ 954 w 1864"/>
              <a:gd name="T105" fmla="*/ 1088 h 3203"/>
              <a:gd name="T106" fmla="*/ 964 w 1864"/>
              <a:gd name="T107" fmla="*/ 1088 h 3203"/>
              <a:gd name="T108" fmla="*/ 1667 w 1864"/>
              <a:gd name="T109" fmla="*/ 1088 h 3203"/>
              <a:gd name="T110" fmla="*/ 975 w 1864"/>
              <a:gd name="T111" fmla="*/ 21 h 3203"/>
              <a:gd name="T112" fmla="*/ 1162 w 1864"/>
              <a:gd name="T113" fmla="*/ 21 h 3203"/>
              <a:gd name="T114" fmla="*/ 1162 w 1864"/>
              <a:gd name="T115" fmla="*/ 902 h 3203"/>
              <a:gd name="T116" fmla="*/ 1646 w 1864"/>
              <a:gd name="T117" fmla="*/ 902 h 3203"/>
              <a:gd name="T118" fmla="*/ 1646 w 1864"/>
              <a:gd name="T119" fmla="*/ 1067 h 3203"/>
              <a:gd name="T120" fmla="*/ 975 w 1864"/>
              <a:gd name="T121" fmla="*/ 1067 h 3203"/>
              <a:gd name="T122" fmla="*/ 975 w 1864"/>
              <a:gd name="T123" fmla="*/ 21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4" h="3203">
                <a:moveTo>
                  <a:pt x="670" y="2115"/>
                </a:moveTo>
                <a:cubicBezTo>
                  <a:pt x="274" y="3203"/>
                  <a:pt x="274" y="3203"/>
                  <a:pt x="274" y="3203"/>
                </a:cubicBezTo>
                <a:cubicBezTo>
                  <a:pt x="514" y="3203"/>
                  <a:pt x="514" y="3203"/>
                  <a:pt x="514" y="3203"/>
                </a:cubicBezTo>
                <a:cubicBezTo>
                  <a:pt x="578" y="3014"/>
                  <a:pt x="578" y="3014"/>
                  <a:pt x="578" y="3014"/>
                </a:cubicBezTo>
                <a:cubicBezTo>
                  <a:pt x="942" y="3014"/>
                  <a:pt x="942" y="3014"/>
                  <a:pt x="942" y="3014"/>
                </a:cubicBezTo>
                <a:cubicBezTo>
                  <a:pt x="1005" y="3203"/>
                  <a:pt x="1005" y="3203"/>
                  <a:pt x="1005" y="3203"/>
                </a:cubicBezTo>
                <a:cubicBezTo>
                  <a:pt x="1245" y="3203"/>
                  <a:pt x="1245" y="3203"/>
                  <a:pt x="1245" y="3203"/>
                </a:cubicBezTo>
                <a:cubicBezTo>
                  <a:pt x="848" y="2115"/>
                  <a:pt x="848" y="2115"/>
                  <a:pt x="848" y="2115"/>
                </a:cubicBezTo>
                <a:lnTo>
                  <a:pt x="670" y="2115"/>
                </a:lnTo>
                <a:close/>
                <a:moveTo>
                  <a:pt x="644" y="2818"/>
                </a:moveTo>
                <a:cubicBezTo>
                  <a:pt x="764" y="2473"/>
                  <a:pt x="764" y="2473"/>
                  <a:pt x="764" y="2473"/>
                </a:cubicBezTo>
                <a:cubicBezTo>
                  <a:pt x="879" y="2818"/>
                  <a:pt x="879" y="2818"/>
                  <a:pt x="879" y="2818"/>
                </a:cubicBezTo>
                <a:lnTo>
                  <a:pt x="644" y="2818"/>
                </a:lnTo>
                <a:close/>
                <a:moveTo>
                  <a:pt x="1632" y="2146"/>
                </a:moveTo>
                <a:cubicBezTo>
                  <a:pt x="1864" y="2146"/>
                  <a:pt x="1864" y="2146"/>
                  <a:pt x="1864" y="2146"/>
                </a:cubicBezTo>
                <a:cubicBezTo>
                  <a:pt x="1862" y="2159"/>
                  <a:pt x="1862" y="2159"/>
                  <a:pt x="1862" y="2159"/>
                </a:cubicBezTo>
                <a:cubicBezTo>
                  <a:pt x="1824" y="2386"/>
                  <a:pt x="1662" y="2505"/>
                  <a:pt x="1460" y="2505"/>
                </a:cubicBezTo>
                <a:cubicBezTo>
                  <a:pt x="1459" y="2505"/>
                  <a:pt x="1459" y="2505"/>
                  <a:pt x="1459" y="2505"/>
                </a:cubicBezTo>
                <a:cubicBezTo>
                  <a:pt x="1339" y="2505"/>
                  <a:pt x="1240" y="2461"/>
                  <a:pt x="1164" y="2385"/>
                </a:cubicBezTo>
                <a:cubicBezTo>
                  <a:pt x="1058" y="2279"/>
                  <a:pt x="1056" y="2149"/>
                  <a:pt x="1056" y="1980"/>
                </a:cubicBezTo>
                <a:cubicBezTo>
                  <a:pt x="1056" y="1923"/>
                  <a:pt x="1056" y="1923"/>
                  <a:pt x="1056" y="1923"/>
                </a:cubicBezTo>
                <a:cubicBezTo>
                  <a:pt x="1056" y="1754"/>
                  <a:pt x="1058" y="1624"/>
                  <a:pt x="1164" y="1519"/>
                </a:cubicBezTo>
                <a:cubicBezTo>
                  <a:pt x="1240" y="1442"/>
                  <a:pt x="1339" y="1398"/>
                  <a:pt x="1459" y="1399"/>
                </a:cubicBezTo>
                <a:cubicBezTo>
                  <a:pt x="1662" y="1398"/>
                  <a:pt x="1824" y="1517"/>
                  <a:pt x="1862" y="1745"/>
                </a:cubicBezTo>
                <a:cubicBezTo>
                  <a:pt x="1864" y="1757"/>
                  <a:pt x="1864" y="1757"/>
                  <a:pt x="1864" y="1757"/>
                </a:cubicBezTo>
                <a:cubicBezTo>
                  <a:pt x="1632" y="1757"/>
                  <a:pt x="1632" y="1757"/>
                  <a:pt x="1632" y="1757"/>
                </a:cubicBezTo>
                <a:cubicBezTo>
                  <a:pt x="1630" y="1749"/>
                  <a:pt x="1630" y="1749"/>
                  <a:pt x="1630" y="1749"/>
                </a:cubicBezTo>
                <a:cubicBezTo>
                  <a:pt x="1609" y="1666"/>
                  <a:pt x="1560" y="1606"/>
                  <a:pt x="1460" y="1606"/>
                </a:cubicBezTo>
                <a:cubicBezTo>
                  <a:pt x="1406" y="1606"/>
                  <a:pt x="1363" y="1625"/>
                  <a:pt x="1335" y="1658"/>
                </a:cubicBezTo>
                <a:cubicBezTo>
                  <a:pt x="1297" y="1699"/>
                  <a:pt x="1285" y="1746"/>
                  <a:pt x="1285" y="1952"/>
                </a:cubicBezTo>
                <a:cubicBezTo>
                  <a:pt x="1285" y="2157"/>
                  <a:pt x="1297" y="2204"/>
                  <a:pt x="1335" y="2246"/>
                </a:cubicBezTo>
                <a:cubicBezTo>
                  <a:pt x="1363" y="2278"/>
                  <a:pt x="1406" y="2298"/>
                  <a:pt x="1460" y="2298"/>
                </a:cubicBezTo>
                <a:cubicBezTo>
                  <a:pt x="1560" y="2297"/>
                  <a:pt x="1609" y="2237"/>
                  <a:pt x="1630" y="2154"/>
                </a:cubicBezTo>
                <a:lnTo>
                  <a:pt x="1632" y="2146"/>
                </a:lnTo>
                <a:close/>
                <a:moveTo>
                  <a:pt x="355" y="1318"/>
                </a:moveTo>
                <a:cubicBezTo>
                  <a:pt x="230" y="1468"/>
                  <a:pt x="230" y="1468"/>
                  <a:pt x="230" y="1468"/>
                </a:cubicBezTo>
                <a:cubicBezTo>
                  <a:pt x="230" y="1796"/>
                  <a:pt x="230" y="1796"/>
                  <a:pt x="230" y="1796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708"/>
                  <a:pt x="0" y="708"/>
                  <a:pt x="0" y="708"/>
                </a:cubicBezTo>
                <a:cubicBezTo>
                  <a:pt x="230" y="708"/>
                  <a:pt x="230" y="708"/>
                  <a:pt x="230" y="708"/>
                </a:cubicBezTo>
                <a:cubicBezTo>
                  <a:pt x="230" y="1153"/>
                  <a:pt x="230" y="1153"/>
                  <a:pt x="230" y="1153"/>
                </a:cubicBezTo>
                <a:cubicBezTo>
                  <a:pt x="590" y="708"/>
                  <a:pt x="590" y="708"/>
                  <a:pt x="590" y="708"/>
                </a:cubicBezTo>
                <a:cubicBezTo>
                  <a:pt x="871" y="708"/>
                  <a:pt x="871" y="708"/>
                  <a:pt x="871" y="708"/>
                </a:cubicBezTo>
                <a:cubicBezTo>
                  <a:pt x="508" y="1143"/>
                  <a:pt x="508" y="1143"/>
                  <a:pt x="508" y="1143"/>
                </a:cubicBezTo>
                <a:cubicBezTo>
                  <a:pt x="893" y="1796"/>
                  <a:pt x="893" y="1796"/>
                  <a:pt x="893" y="1796"/>
                </a:cubicBezTo>
                <a:cubicBezTo>
                  <a:pt x="625" y="1796"/>
                  <a:pt x="625" y="1796"/>
                  <a:pt x="625" y="1796"/>
                </a:cubicBezTo>
                <a:lnTo>
                  <a:pt x="355" y="1318"/>
                </a:lnTo>
                <a:close/>
                <a:moveTo>
                  <a:pt x="1667" y="1088"/>
                </a:moveTo>
                <a:cubicBezTo>
                  <a:pt x="1667" y="881"/>
                  <a:pt x="1667" y="881"/>
                  <a:pt x="1667" y="881"/>
                </a:cubicBezTo>
                <a:cubicBezTo>
                  <a:pt x="1183" y="881"/>
                  <a:pt x="1183" y="881"/>
                  <a:pt x="1183" y="881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4" y="1088"/>
                  <a:pt x="954" y="1088"/>
                  <a:pt x="954" y="1088"/>
                </a:cubicBezTo>
                <a:cubicBezTo>
                  <a:pt x="964" y="1088"/>
                  <a:pt x="964" y="1088"/>
                  <a:pt x="964" y="1088"/>
                </a:cubicBezTo>
                <a:lnTo>
                  <a:pt x="1667" y="1088"/>
                </a:lnTo>
                <a:close/>
                <a:moveTo>
                  <a:pt x="975" y="21"/>
                </a:moveTo>
                <a:cubicBezTo>
                  <a:pt x="1162" y="21"/>
                  <a:pt x="1162" y="21"/>
                  <a:pt x="1162" y="21"/>
                </a:cubicBezTo>
                <a:cubicBezTo>
                  <a:pt x="1162" y="902"/>
                  <a:pt x="1162" y="902"/>
                  <a:pt x="1162" y="902"/>
                </a:cubicBezTo>
                <a:cubicBezTo>
                  <a:pt x="1646" y="902"/>
                  <a:pt x="1646" y="902"/>
                  <a:pt x="1646" y="902"/>
                </a:cubicBezTo>
                <a:cubicBezTo>
                  <a:pt x="1646" y="1067"/>
                  <a:pt x="1646" y="1067"/>
                  <a:pt x="1646" y="1067"/>
                </a:cubicBezTo>
                <a:cubicBezTo>
                  <a:pt x="975" y="1067"/>
                  <a:pt x="975" y="1067"/>
                  <a:pt x="975" y="1067"/>
                </a:cubicBezTo>
                <a:lnTo>
                  <a:pt x="975" y="21"/>
                </a:lnTo>
                <a:close/>
              </a:path>
            </a:pathLst>
          </a:custGeom>
          <a:solidFill>
            <a:srgbClr val="572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3578E5F-CEFA-43F4-B1EA-AEBFACD66C1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395288"/>
            <a:ext cx="663575" cy="646113"/>
          </a:xfrm>
          <a:custGeom>
            <a:avLst/>
            <a:gdLst>
              <a:gd name="T0" fmla="*/ 0 w 418"/>
              <a:gd name="T1" fmla="*/ 407 h 407"/>
              <a:gd name="T2" fmla="*/ 418 w 418"/>
              <a:gd name="T3" fmla="*/ 253 h 407"/>
              <a:gd name="T4" fmla="*/ 418 w 418"/>
              <a:gd name="T5" fmla="*/ 152 h 407"/>
              <a:gd name="T6" fmla="*/ 0 w 418"/>
              <a:gd name="T7" fmla="*/ 0 h 407"/>
              <a:gd name="T8" fmla="*/ 0 w 418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07">
                <a:moveTo>
                  <a:pt x="0" y="407"/>
                </a:moveTo>
                <a:lnTo>
                  <a:pt x="418" y="253"/>
                </a:lnTo>
                <a:lnTo>
                  <a:pt x="418" y="152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0" name="Tijdelijke aanduiding voor afbeelding O"/>
          <p:cNvSpPr>
            <a:spLocks noGrp="1" noSelect="1"/>
          </p:cNvSpPr>
          <p:nvPr>
            <p:ph type="pic" sz="quarter" idx="15"/>
          </p:nvPr>
        </p:nvSpPr>
        <p:spPr bwMode="gray">
          <a:xfrm>
            <a:off x="5579062" y="3465425"/>
            <a:ext cx="2646000" cy="1655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B"/>
          <p:cNvSpPr>
            <a:spLocks noGrp="1" noSelect="1"/>
          </p:cNvSpPr>
          <p:nvPr>
            <p:ph type="pic" sz="quarter" idx="14"/>
          </p:nvPr>
        </p:nvSpPr>
        <p:spPr bwMode="gray">
          <a:xfrm>
            <a:off x="5579062" y="1449693"/>
            <a:ext cx="2646000" cy="16557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3" hasCustomPrompt="1"/>
          </p:nvPr>
        </p:nvSpPr>
        <p:spPr bwMode="gray">
          <a:xfrm>
            <a:off x="982800" y="1346400"/>
            <a:ext cx="4248000" cy="46800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  <a:lvl7pPr>
              <a:defRPr lang="en-US" dirty="0" smtClean="0"/>
            </a:lvl7pPr>
            <a:lvl8pPr>
              <a:defRPr lang="en-US" dirty="0" smtClean="0"/>
            </a:lvl8pPr>
            <a:lvl9pPr>
              <a:defRPr lang="en-US" dirty="0" smtClean="0"/>
            </a:lvl9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3" name="Titel 2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lang="nl-NL" dirty="0"/>
            </a:lvl1pPr>
          </a:lstStyle>
          <a:p>
            <a:r>
              <a:rPr lang="nl-NL" noProof="1"/>
              <a:t>[Titel]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596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3FA8040F-2611-409D-8750-AD44675C142D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8281988" y="5532438"/>
            <a:ext cx="592138" cy="1016000"/>
          </a:xfrm>
          <a:custGeom>
            <a:avLst/>
            <a:gdLst>
              <a:gd name="T0" fmla="*/ 670 w 1864"/>
              <a:gd name="T1" fmla="*/ 2115 h 3203"/>
              <a:gd name="T2" fmla="*/ 274 w 1864"/>
              <a:gd name="T3" fmla="*/ 3203 h 3203"/>
              <a:gd name="T4" fmla="*/ 514 w 1864"/>
              <a:gd name="T5" fmla="*/ 3203 h 3203"/>
              <a:gd name="T6" fmla="*/ 578 w 1864"/>
              <a:gd name="T7" fmla="*/ 3014 h 3203"/>
              <a:gd name="T8" fmla="*/ 942 w 1864"/>
              <a:gd name="T9" fmla="*/ 3014 h 3203"/>
              <a:gd name="T10" fmla="*/ 1005 w 1864"/>
              <a:gd name="T11" fmla="*/ 3203 h 3203"/>
              <a:gd name="T12" fmla="*/ 1245 w 1864"/>
              <a:gd name="T13" fmla="*/ 3203 h 3203"/>
              <a:gd name="T14" fmla="*/ 848 w 1864"/>
              <a:gd name="T15" fmla="*/ 2115 h 3203"/>
              <a:gd name="T16" fmla="*/ 670 w 1864"/>
              <a:gd name="T17" fmla="*/ 2115 h 3203"/>
              <a:gd name="T18" fmla="*/ 644 w 1864"/>
              <a:gd name="T19" fmla="*/ 2818 h 3203"/>
              <a:gd name="T20" fmla="*/ 764 w 1864"/>
              <a:gd name="T21" fmla="*/ 2473 h 3203"/>
              <a:gd name="T22" fmla="*/ 879 w 1864"/>
              <a:gd name="T23" fmla="*/ 2818 h 3203"/>
              <a:gd name="T24" fmla="*/ 644 w 1864"/>
              <a:gd name="T25" fmla="*/ 2818 h 3203"/>
              <a:gd name="T26" fmla="*/ 1632 w 1864"/>
              <a:gd name="T27" fmla="*/ 2146 h 3203"/>
              <a:gd name="T28" fmla="*/ 1864 w 1864"/>
              <a:gd name="T29" fmla="*/ 2146 h 3203"/>
              <a:gd name="T30" fmla="*/ 1862 w 1864"/>
              <a:gd name="T31" fmla="*/ 2159 h 3203"/>
              <a:gd name="T32" fmla="*/ 1460 w 1864"/>
              <a:gd name="T33" fmla="*/ 2505 h 3203"/>
              <a:gd name="T34" fmla="*/ 1459 w 1864"/>
              <a:gd name="T35" fmla="*/ 2505 h 3203"/>
              <a:gd name="T36" fmla="*/ 1164 w 1864"/>
              <a:gd name="T37" fmla="*/ 2385 h 3203"/>
              <a:gd name="T38" fmla="*/ 1056 w 1864"/>
              <a:gd name="T39" fmla="*/ 1980 h 3203"/>
              <a:gd name="T40" fmla="*/ 1056 w 1864"/>
              <a:gd name="T41" fmla="*/ 1923 h 3203"/>
              <a:gd name="T42" fmla="*/ 1164 w 1864"/>
              <a:gd name="T43" fmla="*/ 1519 h 3203"/>
              <a:gd name="T44" fmla="*/ 1459 w 1864"/>
              <a:gd name="T45" fmla="*/ 1399 h 3203"/>
              <a:gd name="T46" fmla="*/ 1862 w 1864"/>
              <a:gd name="T47" fmla="*/ 1745 h 3203"/>
              <a:gd name="T48" fmla="*/ 1864 w 1864"/>
              <a:gd name="T49" fmla="*/ 1757 h 3203"/>
              <a:gd name="T50" fmla="*/ 1632 w 1864"/>
              <a:gd name="T51" fmla="*/ 1757 h 3203"/>
              <a:gd name="T52" fmla="*/ 1630 w 1864"/>
              <a:gd name="T53" fmla="*/ 1749 h 3203"/>
              <a:gd name="T54" fmla="*/ 1460 w 1864"/>
              <a:gd name="T55" fmla="*/ 1606 h 3203"/>
              <a:gd name="T56" fmla="*/ 1335 w 1864"/>
              <a:gd name="T57" fmla="*/ 1658 h 3203"/>
              <a:gd name="T58" fmla="*/ 1285 w 1864"/>
              <a:gd name="T59" fmla="*/ 1952 h 3203"/>
              <a:gd name="T60" fmla="*/ 1335 w 1864"/>
              <a:gd name="T61" fmla="*/ 2246 h 3203"/>
              <a:gd name="T62" fmla="*/ 1460 w 1864"/>
              <a:gd name="T63" fmla="*/ 2298 h 3203"/>
              <a:gd name="T64" fmla="*/ 1630 w 1864"/>
              <a:gd name="T65" fmla="*/ 2154 h 3203"/>
              <a:gd name="T66" fmla="*/ 1632 w 1864"/>
              <a:gd name="T67" fmla="*/ 2146 h 3203"/>
              <a:gd name="T68" fmla="*/ 355 w 1864"/>
              <a:gd name="T69" fmla="*/ 1318 h 3203"/>
              <a:gd name="T70" fmla="*/ 230 w 1864"/>
              <a:gd name="T71" fmla="*/ 1468 h 3203"/>
              <a:gd name="T72" fmla="*/ 230 w 1864"/>
              <a:gd name="T73" fmla="*/ 1796 h 3203"/>
              <a:gd name="T74" fmla="*/ 0 w 1864"/>
              <a:gd name="T75" fmla="*/ 1796 h 3203"/>
              <a:gd name="T76" fmla="*/ 0 w 1864"/>
              <a:gd name="T77" fmla="*/ 708 h 3203"/>
              <a:gd name="T78" fmla="*/ 230 w 1864"/>
              <a:gd name="T79" fmla="*/ 708 h 3203"/>
              <a:gd name="T80" fmla="*/ 230 w 1864"/>
              <a:gd name="T81" fmla="*/ 1153 h 3203"/>
              <a:gd name="T82" fmla="*/ 590 w 1864"/>
              <a:gd name="T83" fmla="*/ 708 h 3203"/>
              <a:gd name="T84" fmla="*/ 871 w 1864"/>
              <a:gd name="T85" fmla="*/ 708 h 3203"/>
              <a:gd name="T86" fmla="*/ 508 w 1864"/>
              <a:gd name="T87" fmla="*/ 1143 h 3203"/>
              <a:gd name="T88" fmla="*/ 893 w 1864"/>
              <a:gd name="T89" fmla="*/ 1796 h 3203"/>
              <a:gd name="T90" fmla="*/ 625 w 1864"/>
              <a:gd name="T91" fmla="*/ 1796 h 3203"/>
              <a:gd name="T92" fmla="*/ 355 w 1864"/>
              <a:gd name="T93" fmla="*/ 1318 h 3203"/>
              <a:gd name="T94" fmla="*/ 1667 w 1864"/>
              <a:gd name="T95" fmla="*/ 1088 h 3203"/>
              <a:gd name="T96" fmla="*/ 1667 w 1864"/>
              <a:gd name="T97" fmla="*/ 881 h 3203"/>
              <a:gd name="T98" fmla="*/ 1183 w 1864"/>
              <a:gd name="T99" fmla="*/ 881 h 3203"/>
              <a:gd name="T100" fmla="*/ 1183 w 1864"/>
              <a:gd name="T101" fmla="*/ 0 h 3203"/>
              <a:gd name="T102" fmla="*/ 954 w 1864"/>
              <a:gd name="T103" fmla="*/ 0 h 3203"/>
              <a:gd name="T104" fmla="*/ 954 w 1864"/>
              <a:gd name="T105" fmla="*/ 1088 h 3203"/>
              <a:gd name="T106" fmla="*/ 964 w 1864"/>
              <a:gd name="T107" fmla="*/ 1088 h 3203"/>
              <a:gd name="T108" fmla="*/ 1667 w 1864"/>
              <a:gd name="T109" fmla="*/ 1088 h 3203"/>
              <a:gd name="T110" fmla="*/ 975 w 1864"/>
              <a:gd name="T111" fmla="*/ 21 h 3203"/>
              <a:gd name="T112" fmla="*/ 1162 w 1864"/>
              <a:gd name="T113" fmla="*/ 21 h 3203"/>
              <a:gd name="T114" fmla="*/ 1162 w 1864"/>
              <a:gd name="T115" fmla="*/ 902 h 3203"/>
              <a:gd name="T116" fmla="*/ 1646 w 1864"/>
              <a:gd name="T117" fmla="*/ 902 h 3203"/>
              <a:gd name="T118" fmla="*/ 1646 w 1864"/>
              <a:gd name="T119" fmla="*/ 1067 h 3203"/>
              <a:gd name="T120" fmla="*/ 975 w 1864"/>
              <a:gd name="T121" fmla="*/ 1067 h 3203"/>
              <a:gd name="T122" fmla="*/ 975 w 1864"/>
              <a:gd name="T123" fmla="*/ 21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4" h="3203">
                <a:moveTo>
                  <a:pt x="670" y="2115"/>
                </a:moveTo>
                <a:cubicBezTo>
                  <a:pt x="274" y="3203"/>
                  <a:pt x="274" y="3203"/>
                  <a:pt x="274" y="3203"/>
                </a:cubicBezTo>
                <a:cubicBezTo>
                  <a:pt x="514" y="3203"/>
                  <a:pt x="514" y="3203"/>
                  <a:pt x="514" y="3203"/>
                </a:cubicBezTo>
                <a:cubicBezTo>
                  <a:pt x="578" y="3014"/>
                  <a:pt x="578" y="3014"/>
                  <a:pt x="578" y="3014"/>
                </a:cubicBezTo>
                <a:cubicBezTo>
                  <a:pt x="942" y="3014"/>
                  <a:pt x="942" y="3014"/>
                  <a:pt x="942" y="3014"/>
                </a:cubicBezTo>
                <a:cubicBezTo>
                  <a:pt x="1005" y="3203"/>
                  <a:pt x="1005" y="3203"/>
                  <a:pt x="1005" y="3203"/>
                </a:cubicBezTo>
                <a:cubicBezTo>
                  <a:pt x="1245" y="3203"/>
                  <a:pt x="1245" y="3203"/>
                  <a:pt x="1245" y="3203"/>
                </a:cubicBezTo>
                <a:cubicBezTo>
                  <a:pt x="848" y="2115"/>
                  <a:pt x="848" y="2115"/>
                  <a:pt x="848" y="2115"/>
                </a:cubicBezTo>
                <a:lnTo>
                  <a:pt x="670" y="2115"/>
                </a:lnTo>
                <a:close/>
                <a:moveTo>
                  <a:pt x="644" y="2818"/>
                </a:moveTo>
                <a:cubicBezTo>
                  <a:pt x="764" y="2473"/>
                  <a:pt x="764" y="2473"/>
                  <a:pt x="764" y="2473"/>
                </a:cubicBezTo>
                <a:cubicBezTo>
                  <a:pt x="879" y="2818"/>
                  <a:pt x="879" y="2818"/>
                  <a:pt x="879" y="2818"/>
                </a:cubicBezTo>
                <a:lnTo>
                  <a:pt x="644" y="2818"/>
                </a:lnTo>
                <a:close/>
                <a:moveTo>
                  <a:pt x="1632" y="2146"/>
                </a:moveTo>
                <a:cubicBezTo>
                  <a:pt x="1864" y="2146"/>
                  <a:pt x="1864" y="2146"/>
                  <a:pt x="1864" y="2146"/>
                </a:cubicBezTo>
                <a:cubicBezTo>
                  <a:pt x="1862" y="2159"/>
                  <a:pt x="1862" y="2159"/>
                  <a:pt x="1862" y="2159"/>
                </a:cubicBezTo>
                <a:cubicBezTo>
                  <a:pt x="1824" y="2386"/>
                  <a:pt x="1662" y="2505"/>
                  <a:pt x="1460" y="2505"/>
                </a:cubicBezTo>
                <a:cubicBezTo>
                  <a:pt x="1459" y="2505"/>
                  <a:pt x="1459" y="2505"/>
                  <a:pt x="1459" y="2505"/>
                </a:cubicBezTo>
                <a:cubicBezTo>
                  <a:pt x="1339" y="2505"/>
                  <a:pt x="1240" y="2461"/>
                  <a:pt x="1164" y="2385"/>
                </a:cubicBezTo>
                <a:cubicBezTo>
                  <a:pt x="1058" y="2279"/>
                  <a:pt x="1056" y="2149"/>
                  <a:pt x="1056" y="1980"/>
                </a:cubicBezTo>
                <a:cubicBezTo>
                  <a:pt x="1056" y="1923"/>
                  <a:pt x="1056" y="1923"/>
                  <a:pt x="1056" y="1923"/>
                </a:cubicBezTo>
                <a:cubicBezTo>
                  <a:pt x="1056" y="1754"/>
                  <a:pt x="1058" y="1624"/>
                  <a:pt x="1164" y="1519"/>
                </a:cubicBezTo>
                <a:cubicBezTo>
                  <a:pt x="1240" y="1442"/>
                  <a:pt x="1339" y="1398"/>
                  <a:pt x="1459" y="1399"/>
                </a:cubicBezTo>
                <a:cubicBezTo>
                  <a:pt x="1662" y="1398"/>
                  <a:pt x="1824" y="1517"/>
                  <a:pt x="1862" y="1745"/>
                </a:cubicBezTo>
                <a:cubicBezTo>
                  <a:pt x="1864" y="1757"/>
                  <a:pt x="1864" y="1757"/>
                  <a:pt x="1864" y="1757"/>
                </a:cubicBezTo>
                <a:cubicBezTo>
                  <a:pt x="1632" y="1757"/>
                  <a:pt x="1632" y="1757"/>
                  <a:pt x="1632" y="1757"/>
                </a:cubicBezTo>
                <a:cubicBezTo>
                  <a:pt x="1630" y="1749"/>
                  <a:pt x="1630" y="1749"/>
                  <a:pt x="1630" y="1749"/>
                </a:cubicBezTo>
                <a:cubicBezTo>
                  <a:pt x="1609" y="1666"/>
                  <a:pt x="1560" y="1606"/>
                  <a:pt x="1460" y="1606"/>
                </a:cubicBezTo>
                <a:cubicBezTo>
                  <a:pt x="1406" y="1606"/>
                  <a:pt x="1363" y="1625"/>
                  <a:pt x="1335" y="1658"/>
                </a:cubicBezTo>
                <a:cubicBezTo>
                  <a:pt x="1297" y="1699"/>
                  <a:pt x="1285" y="1746"/>
                  <a:pt x="1285" y="1952"/>
                </a:cubicBezTo>
                <a:cubicBezTo>
                  <a:pt x="1285" y="2157"/>
                  <a:pt x="1297" y="2204"/>
                  <a:pt x="1335" y="2246"/>
                </a:cubicBezTo>
                <a:cubicBezTo>
                  <a:pt x="1363" y="2278"/>
                  <a:pt x="1406" y="2298"/>
                  <a:pt x="1460" y="2298"/>
                </a:cubicBezTo>
                <a:cubicBezTo>
                  <a:pt x="1560" y="2297"/>
                  <a:pt x="1609" y="2237"/>
                  <a:pt x="1630" y="2154"/>
                </a:cubicBezTo>
                <a:lnTo>
                  <a:pt x="1632" y="2146"/>
                </a:lnTo>
                <a:close/>
                <a:moveTo>
                  <a:pt x="355" y="1318"/>
                </a:moveTo>
                <a:cubicBezTo>
                  <a:pt x="230" y="1468"/>
                  <a:pt x="230" y="1468"/>
                  <a:pt x="230" y="1468"/>
                </a:cubicBezTo>
                <a:cubicBezTo>
                  <a:pt x="230" y="1796"/>
                  <a:pt x="230" y="1796"/>
                  <a:pt x="230" y="1796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708"/>
                  <a:pt x="0" y="708"/>
                  <a:pt x="0" y="708"/>
                </a:cubicBezTo>
                <a:cubicBezTo>
                  <a:pt x="230" y="708"/>
                  <a:pt x="230" y="708"/>
                  <a:pt x="230" y="708"/>
                </a:cubicBezTo>
                <a:cubicBezTo>
                  <a:pt x="230" y="1153"/>
                  <a:pt x="230" y="1153"/>
                  <a:pt x="230" y="1153"/>
                </a:cubicBezTo>
                <a:cubicBezTo>
                  <a:pt x="590" y="708"/>
                  <a:pt x="590" y="708"/>
                  <a:pt x="590" y="708"/>
                </a:cubicBezTo>
                <a:cubicBezTo>
                  <a:pt x="871" y="708"/>
                  <a:pt x="871" y="708"/>
                  <a:pt x="871" y="708"/>
                </a:cubicBezTo>
                <a:cubicBezTo>
                  <a:pt x="508" y="1143"/>
                  <a:pt x="508" y="1143"/>
                  <a:pt x="508" y="1143"/>
                </a:cubicBezTo>
                <a:cubicBezTo>
                  <a:pt x="893" y="1796"/>
                  <a:pt x="893" y="1796"/>
                  <a:pt x="893" y="1796"/>
                </a:cubicBezTo>
                <a:cubicBezTo>
                  <a:pt x="625" y="1796"/>
                  <a:pt x="625" y="1796"/>
                  <a:pt x="625" y="1796"/>
                </a:cubicBezTo>
                <a:lnTo>
                  <a:pt x="355" y="1318"/>
                </a:lnTo>
                <a:close/>
                <a:moveTo>
                  <a:pt x="1667" y="1088"/>
                </a:moveTo>
                <a:cubicBezTo>
                  <a:pt x="1667" y="881"/>
                  <a:pt x="1667" y="881"/>
                  <a:pt x="1667" y="881"/>
                </a:cubicBezTo>
                <a:cubicBezTo>
                  <a:pt x="1183" y="881"/>
                  <a:pt x="1183" y="881"/>
                  <a:pt x="1183" y="881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4" y="1088"/>
                  <a:pt x="954" y="1088"/>
                  <a:pt x="954" y="1088"/>
                </a:cubicBezTo>
                <a:cubicBezTo>
                  <a:pt x="964" y="1088"/>
                  <a:pt x="964" y="1088"/>
                  <a:pt x="964" y="1088"/>
                </a:cubicBezTo>
                <a:lnTo>
                  <a:pt x="1667" y="1088"/>
                </a:lnTo>
                <a:close/>
                <a:moveTo>
                  <a:pt x="975" y="21"/>
                </a:moveTo>
                <a:cubicBezTo>
                  <a:pt x="1162" y="21"/>
                  <a:pt x="1162" y="21"/>
                  <a:pt x="1162" y="21"/>
                </a:cubicBezTo>
                <a:cubicBezTo>
                  <a:pt x="1162" y="902"/>
                  <a:pt x="1162" y="902"/>
                  <a:pt x="1162" y="902"/>
                </a:cubicBezTo>
                <a:cubicBezTo>
                  <a:pt x="1646" y="902"/>
                  <a:pt x="1646" y="902"/>
                  <a:pt x="1646" y="902"/>
                </a:cubicBezTo>
                <a:cubicBezTo>
                  <a:pt x="1646" y="1067"/>
                  <a:pt x="1646" y="1067"/>
                  <a:pt x="1646" y="1067"/>
                </a:cubicBezTo>
                <a:cubicBezTo>
                  <a:pt x="975" y="1067"/>
                  <a:pt x="975" y="1067"/>
                  <a:pt x="975" y="1067"/>
                </a:cubicBezTo>
                <a:lnTo>
                  <a:pt x="975" y="21"/>
                </a:lnTo>
                <a:close/>
              </a:path>
            </a:pathLst>
          </a:custGeom>
          <a:solidFill>
            <a:srgbClr val="572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3578E5F-CEFA-43F4-B1EA-AEBFACD66C1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395288"/>
            <a:ext cx="663575" cy="646113"/>
          </a:xfrm>
          <a:custGeom>
            <a:avLst/>
            <a:gdLst>
              <a:gd name="T0" fmla="*/ 0 w 418"/>
              <a:gd name="T1" fmla="*/ 407 h 407"/>
              <a:gd name="T2" fmla="*/ 418 w 418"/>
              <a:gd name="T3" fmla="*/ 253 h 407"/>
              <a:gd name="T4" fmla="*/ 418 w 418"/>
              <a:gd name="T5" fmla="*/ 152 h 407"/>
              <a:gd name="T6" fmla="*/ 0 w 418"/>
              <a:gd name="T7" fmla="*/ 0 h 407"/>
              <a:gd name="T8" fmla="*/ 0 w 418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07">
                <a:moveTo>
                  <a:pt x="0" y="407"/>
                </a:moveTo>
                <a:lnTo>
                  <a:pt x="418" y="253"/>
                </a:lnTo>
                <a:lnTo>
                  <a:pt x="418" y="152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1" name="Tijdelijke aanduiding voor inhoud R"/>
          <p:cNvSpPr>
            <a:spLocks noGrp="1" noSelect="1"/>
          </p:cNvSpPr>
          <p:nvPr>
            <p:ph sz="quarter" idx="14" hasCustomPrompt="1"/>
          </p:nvPr>
        </p:nvSpPr>
        <p:spPr bwMode="gray">
          <a:xfrm>
            <a:off x="4707770" y="1346400"/>
            <a:ext cx="3474000" cy="4680000"/>
          </a:xfrm>
        </p:spPr>
        <p:txBody>
          <a:bodyPr/>
          <a:lstStyle>
            <a:lvl1pPr>
              <a:defRPr lang="nl-NL" noProof="1" smtClean="0"/>
            </a:lvl1pPr>
            <a:lvl2pPr>
              <a:defRPr lang="nl-NL" noProof="1" smtClean="0"/>
            </a:lvl2pPr>
            <a:lvl3pPr>
              <a:defRPr lang="nl-NL" noProof="1" smtClean="0"/>
            </a:lvl3pPr>
            <a:lvl4pPr>
              <a:defRPr lang="nl-NL" noProof="1" smtClean="0"/>
            </a:lvl4pPr>
            <a:lvl5pPr>
              <a:defRPr lang="nl-NL" noProof="1" smtClean="0"/>
            </a:lvl5pPr>
            <a:lvl6pPr>
              <a:defRPr lang="nl-NL" noProof="1" smtClean="0"/>
            </a:lvl6pPr>
            <a:lvl7pPr>
              <a:defRPr lang="nl-NL" noProof="1" smtClean="0"/>
            </a:lvl7pPr>
            <a:lvl8pPr>
              <a:defRPr lang="nl-NL" noProof="1" smtClean="0"/>
            </a:lvl8pPr>
            <a:lvl9pPr>
              <a:defRPr lang="nl-NL" noProof="1" smtClean="0"/>
            </a:lvl9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9" name="Tijdelijke aanduiding voor inhoud L"/>
          <p:cNvSpPr>
            <a:spLocks noGrp="1" noSelect="1"/>
          </p:cNvSpPr>
          <p:nvPr>
            <p:ph sz="quarter" idx="13" hasCustomPrompt="1"/>
          </p:nvPr>
        </p:nvSpPr>
        <p:spPr bwMode="gray">
          <a:xfrm>
            <a:off x="982800" y="1346400"/>
            <a:ext cx="3474000" cy="4680000"/>
          </a:xfrm>
        </p:spPr>
        <p:txBody>
          <a:bodyPr/>
          <a:lstStyle>
            <a:lvl1pPr>
              <a:defRPr lang="nl-NL" noProof="1" smtClean="0"/>
            </a:lvl1pPr>
            <a:lvl2pPr>
              <a:defRPr lang="nl-NL" noProof="1" smtClean="0"/>
            </a:lvl2pPr>
            <a:lvl3pPr>
              <a:defRPr lang="nl-NL" noProof="1" smtClean="0"/>
            </a:lvl3pPr>
            <a:lvl4pPr>
              <a:defRPr lang="nl-NL" noProof="1" smtClean="0"/>
            </a:lvl4pPr>
            <a:lvl5pPr>
              <a:defRPr lang="nl-NL" noProof="1" smtClean="0"/>
            </a:lvl5pPr>
            <a:lvl6pPr>
              <a:defRPr lang="nl-NL" noProof="1" smtClean="0"/>
            </a:lvl6pPr>
            <a:lvl7pPr>
              <a:defRPr lang="nl-NL" noProof="1" smtClean="0"/>
            </a:lvl7pPr>
            <a:lvl8pPr>
              <a:defRPr lang="nl-NL" noProof="1" smtClean="0"/>
            </a:lvl8pPr>
            <a:lvl9pPr>
              <a:defRPr lang="nl-NL" noProof="1" smtClean="0"/>
            </a:lvl9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lang="nl-NL" dirty="0"/>
            </a:lvl1pPr>
          </a:lstStyle>
          <a:p>
            <a:r>
              <a:rPr lang="nl-NL" noProof="1"/>
              <a:t>[Titel]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 (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3FA8040F-2611-409D-8750-AD44675C142D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8281988" y="5532438"/>
            <a:ext cx="592138" cy="1016000"/>
          </a:xfrm>
          <a:custGeom>
            <a:avLst/>
            <a:gdLst>
              <a:gd name="T0" fmla="*/ 670 w 1864"/>
              <a:gd name="T1" fmla="*/ 2115 h 3203"/>
              <a:gd name="T2" fmla="*/ 274 w 1864"/>
              <a:gd name="T3" fmla="*/ 3203 h 3203"/>
              <a:gd name="T4" fmla="*/ 514 w 1864"/>
              <a:gd name="T5" fmla="*/ 3203 h 3203"/>
              <a:gd name="T6" fmla="*/ 578 w 1864"/>
              <a:gd name="T7" fmla="*/ 3014 h 3203"/>
              <a:gd name="T8" fmla="*/ 942 w 1864"/>
              <a:gd name="T9" fmla="*/ 3014 h 3203"/>
              <a:gd name="T10" fmla="*/ 1005 w 1864"/>
              <a:gd name="T11" fmla="*/ 3203 h 3203"/>
              <a:gd name="T12" fmla="*/ 1245 w 1864"/>
              <a:gd name="T13" fmla="*/ 3203 h 3203"/>
              <a:gd name="T14" fmla="*/ 848 w 1864"/>
              <a:gd name="T15" fmla="*/ 2115 h 3203"/>
              <a:gd name="T16" fmla="*/ 670 w 1864"/>
              <a:gd name="T17" fmla="*/ 2115 h 3203"/>
              <a:gd name="T18" fmla="*/ 644 w 1864"/>
              <a:gd name="T19" fmla="*/ 2818 h 3203"/>
              <a:gd name="T20" fmla="*/ 764 w 1864"/>
              <a:gd name="T21" fmla="*/ 2473 h 3203"/>
              <a:gd name="T22" fmla="*/ 879 w 1864"/>
              <a:gd name="T23" fmla="*/ 2818 h 3203"/>
              <a:gd name="T24" fmla="*/ 644 w 1864"/>
              <a:gd name="T25" fmla="*/ 2818 h 3203"/>
              <a:gd name="T26" fmla="*/ 1632 w 1864"/>
              <a:gd name="T27" fmla="*/ 2146 h 3203"/>
              <a:gd name="T28" fmla="*/ 1864 w 1864"/>
              <a:gd name="T29" fmla="*/ 2146 h 3203"/>
              <a:gd name="T30" fmla="*/ 1862 w 1864"/>
              <a:gd name="T31" fmla="*/ 2159 h 3203"/>
              <a:gd name="T32" fmla="*/ 1460 w 1864"/>
              <a:gd name="T33" fmla="*/ 2505 h 3203"/>
              <a:gd name="T34" fmla="*/ 1459 w 1864"/>
              <a:gd name="T35" fmla="*/ 2505 h 3203"/>
              <a:gd name="T36" fmla="*/ 1164 w 1864"/>
              <a:gd name="T37" fmla="*/ 2385 h 3203"/>
              <a:gd name="T38" fmla="*/ 1056 w 1864"/>
              <a:gd name="T39" fmla="*/ 1980 h 3203"/>
              <a:gd name="T40" fmla="*/ 1056 w 1864"/>
              <a:gd name="T41" fmla="*/ 1923 h 3203"/>
              <a:gd name="T42" fmla="*/ 1164 w 1864"/>
              <a:gd name="T43" fmla="*/ 1519 h 3203"/>
              <a:gd name="T44" fmla="*/ 1459 w 1864"/>
              <a:gd name="T45" fmla="*/ 1399 h 3203"/>
              <a:gd name="T46" fmla="*/ 1862 w 1864"/>
              <a:gd name="T47" fmla="*/ 1745 h 3203"/>
              <a:gd name="T48" fmla="*/ 1864 w 1864"/>
              <a:gd name="T49" fmla="*/ 1757 h 3203"/>
              <a:gd name="T50" fmla="*/ 1632 w 1864"/>
              <a:gd name="T51" fmla="*/ 1757 h 3203"/>
              <a:gd name="T52" fmla="*/ 1630 w 1864"/>
              <a:gd name="T53" fmla="*/ 1749 h 3203"/>
              <a:gd name="T54" fmla="*/ 1460 w 1864"/>
              <a:gd name="T55" fmla="*/ 1606 h 3203"/>
              <a:gd name="T56" fmla="*/ 1335 w 1864"/>
              <a:gd name="T57" fmla="*/ 1658 h 3203"/>
              <a:gd name="T58" fmla="*/ 1285 w 1864"/>
              <a:gd name="T59" fmla="*/ 1952 h 3203"/>
              <a:gd name="T60" fmla="*/ 1335 w 1864"/>
              <a:gd name="T61" fmla="*/ 2246 h 3203"/>
              <a:gd name="T62" fmla="*/ 1460 w 1864"/>
              <a:gd name="T63" fmla="*/ 2298 h 3203"/>
              <a:gd name="T64" fmla="*/ 1630 w 1864"/>
              <a:gd name="T65" fmla="*/ 2154 h 3203"/>
              <a:gd name="T66" fmla="*/ 1632 w 1864"/>
              <a:gd name="T67" fmla="*/ 2146 h 3203"/>
              <a:gd name="T68" fmla="*/ 355 w 1864"/>
              <a:gd name="T69" fmla="*/ 1318 h 3203"/>
              <a:gd name="T70" fmla="*/ 230 w 1864"/>
              <a:gd name="T71" fmla="*/ 1468 h 3203"/>
              <a:gd name="T72" fmla="*/ 230 w 1864"/>
              <a:gd name="T73" fmla="*/ 1796 h 3203"/>
              <a:gd name="T74" fmla="*/ 0 w 1864"/>
              <a:gd name="T75" fmla="*/ 1796 h 3203"/>
              <a:gd name="T76" fmla="*/ 0 w 1864"/>
              <a:gd name="T77" fmla="*/ 708 h 3203"/>
              <a:gd name="T78" fmla="*/ 230 w 1864"/>
              <a:gd name="T79" fmla="*/ 708 h 3203"/>
              <a:gd name="T80" fmla="*/ 230 w 1864"/>
              <a:gd name="T81" fmla="*/ 1153 h 3203"/>
              <a:gd name="T82" fmla="*/ 590 w 1864"/>
              <a:gd name="T83" fmla="*/ 708 h 3203"/>
              <a:gd name="T84" fmla="*/ 871 w 1864"/>
              <a:gd name="T85" fmla="*/ 708 h 3203"/>
              <a:gd name="T86" fmla="*/ 508 w 1864"/>
              <a:gd name="T87" fmla="*/ 1143 h 3203"/>
              <a:gd name="T88" fmla="*/ 893 w 1864"/>
              <a:gd name="T89" fmla="*/ 1796 h 3203"/>
              <a:gd name="T90" fmla="*/ 625 w 1864"/>
              <a:gd name="T91" fmla="*/ 1796 h 3203"/>
              <a:gd name="T92" fmla="*/ 355 w 1864"/>
              <a:gd name="T93" fmla="*/ 1318 h 3203"/>
              <a:gd name="T94" fmla="*/ 1667 w 1864"/>
              <a:gd name="T95" fmla="*/ 1088 h 3203"/>
              <a:gd name="T96" fmla="*/ 1667 w 1864"/>
              <a:gd name="T97" fmla="*/ 881 h 3203"/>
              <a:gd name="T98" fmla="*/ 1183 w 1864"/>
              <a:gd name="T99" fmla="*/ 881 h 3203"/>
              <a:gd name="T100" fmla="*/ 1183 w 1864"/>
              <a:gd name="T101" fmla="*/ 0 h 3203"/>
              <a:gd name="T102" fmla="*/ 954 w 1864"/>
              <a:gd name="T103" fmla="*/ 0 h 3203"/>
              <a:gd name="T104" fmla="*/ 954 w 1864"/>
              <a:gd name="T105" fmla="*/ 1088 h 3203"/>
              <a:gd name="T106" fmla="*/ 964 w 1864"/>
              <a:gd name="T107" fmla="*/ 1088 h 3203"/>
              <a:gd name="T108" fmla="*/ 1667 w 1864"/>
              <a:gd name="T109" fmla="*/ 1088 h 3203"/>
              <a:gd name="T110" fmla="*/ 975 w 1864"/>
              <a:gd name="T111" fmla="*/ 21 h 3203"/>
              <a:gd name="T112" fmla="*/ 1162 w 1864"/>
              <a:gd name="T113" fmla="*/ 21 h 3203"/>
              <a:gd name="T114" fmla="*/ 1162 w 1864"/>
              <a:gd name="T115" fmla="*/ 902 h 3203"/>
              <a:gd name="T116" fmla="*/ 1646 w 1864"/>
              <a:gd name="T117" fmla="*/ 902 h 3203"/>
              <a:gd name="T118" fmla="*/ 1646 w 1864"/>
              <a:gd name="T119" fmla="*/ 1067 h 3203"/>
              <a:gd name="T120" fmla="*/ 975 w 1864"/>
              <a:gd name="T121" fmla="*/ 1067 h 3203"/>
              <a:gd name="T122" fmla="*/ 975 w 1864"/>
              <a:gd name="T123" fmla="*/ 21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4" h="3203">
                <a:moveTo>
                  <a:pt x="670" y="2115"/>
                </a:moveTo>
                <a:cubicBezTo>
                  <a:pt x="274" y="3203"/>
                  <a:pt x="274" y="3203"/>
                  <a:pt x="274" y="3203"/>
                </a:cubicBezTo>
                <a:cubicBezTo>
                  <a:pt x="514" y="3203"/>
                  <a:pt x="514" y="3203"/>
                  <a:pt x="514" y="3203"/>
                </a:cubicBezTo>
                <a:cubicBezTo>
                  <a:pt x="578" y="3014"/>
                  <a:pt x="578" y="3014"/>
                  <a:pt x="578" y="3014"/>
                </a:cubicBezTo>
                <a:cubicBezTo>
                  <a:pt x="942" y="3014"/>
                  <a:pt x="942" y="3014"/>
                  <a:pt x="942" y="3014"/>
                </a:cubicBezTo>
                <a:cubicBezTo>
                  <a:pt x="1005" y="3203"/>
                  <a:pt x="1005" y="3203"/>
                  <a:pt x="1005" y="3203"/>
                </a:cubicBezTo>
                <a:cubicBezTo>
                  <a:pt x="1245" y="3203"/>
                  <a:pt x="1245" y="3203"/>
                  <a:pt x="1245" y="3203"/>
                </a:cubicBezTo>
                <a:cubicBezTo>
                  <a:pt x="848" y="2115"/>
                  <a:pt x="848" y="2115"/>
                  <a:pt x="848" y="2115"/>
                </a:cubicBezTo>
                <a:lnTo>
                  <a:pt x="670" y="2115"/>
                </a:lnTo>
                <a:close/>
                <a:moveTo>
                  <a:pt x="644" y="2818"/>
                </a:moveTo>
                <a:cubicBezTo>
                  <a:pt x="764" y="2473"/>
                  <a:pt x="764" y="2473"/>
                  <a:pt x="764" y="2473"/>
                </a:cubicBezTo>
                <a:cubicBezTo>
                  <a:pt x="879" y="2818"/>
                  <a:pt x="879" y="2818"/>
                  <a:pt x="879" y="2818"/>
                </a:cubicBezTo>
                <a:lnTo>
                  <a:pt x="644" y="2818"/>
                </a:lnTo>
                <a:close/>
                <a:moveTo>
                  <a:pt x="1632" y="2146"/>
                </a:moveTo>
                <a:cubicBezTo>
                  <a:pt x="1864" y="2146"/>
                  <a:pt x="1864" y="2146"/>
                  <a:pt x="1864" y="2146"/>
                </a:cubicBezTo>
                <a:cubicBezTo>
                  <a:pt x="1862" y="2159"/>
                  <a:pt x="1862" y="2159"/>
                  <a:pt x="1862" y="2159"/>
                </a:cubicBezTo>
                <a:cubicBezTo>
                  <a:pt x="1824" y="2386"/>
                  <a:pt x="1662" y="2505"/>
                  <a:pt x="1460" y="2505"/>
                </a:cubicBezTo>
                <a:cubicBezTo>
                  <a:pt x="1459" y="2505"/>
                  <a:pt x="1459" y="2505"/>
                  <a:pt x="1459" y="2505"/>
                </a:cubicBezTo>
                <a:cubicBezTo>
                  <a:pt x="1339" y="2505"/>
                  <a:pt x="1240" y="2461"/>
                  <a:pt x="1164" y="2385"/>
                </a:cubicBezTo>
                <a:cubicBezTo>
                  <a:pt x="1058" y="2279"/>
                  <a:pt x="1056" y="2149"/>
                  <a:pt x="1056" y="1980"/>
                </a:cubicBezTo>
                <a:cubicBezTo>
                  <a:pt x="1056" y="1923"/>
                  <a:pt x="1056" y="1923"/>
                  <a:pt x="1056" y="1923"/>
                </a:cubicBezTo>
                <a:cubicBezTo>
                  <a:pt x="1056" y="1754"/>
                  <a:pt x="1058" y="1624"/>
                  <a:pt x="1164" y="1519"/>
                </a:cubicBezTo>
                <a:cubicBezTo>
                  <a:pt x="1240" y="1442"/>
                  <a:pt x="1339" y="1398"/>
                  <a:pt x="1459" y="1399"/>
                </a:cubicBezTo>
                <a:cubicBezTo>
                  <a:pt x="1662" y="1398"/>
                  <a:pt x="1824" y="1517"/>
                  <a:pt x="1862" y="1745"/>
                </a:cubicBezTo>
                <a:cubicBezTo>
                  <a:pt x="1864" y="1757"/>
                  <a:pt x="1864" y="1757"/>
                  <a:pt x="1864" y="1757"/>
                </a:cubicBezTo>
                <a:cubicBezTo>
                  <a:pt x="1632" y="1757"/>
                  <a:pt x="1632" y="1757"/>
                  <a:pt x="1632" y="1757"/>
                </a:cubicBezTo>
                <a:cubicBezTo>
                  <a:pt x="1630" y="1749"/>
                  <a:pt x="1630" y="1749"/>
                  <a:pt x="1630" y="1749"/>
                </a:cubicBezTo>
                <a:cubicBezTo>
                  <a:pt x="1609" y="1666"/>
                  <a:pt x="1560" y="1606"/>
                  <a:pt x="1460" y="1606"/>
                </a:cubicBezTo>
                <a:cubicBezTo>
                  <a:pt x="1406" y="1606"/>
                  <a:pt x="1363" y="1625"/>
                  <a:pt x="1335" y="1658"/>
                </a:cubicBezTo>
                <a:cubicBezTo>
                  <a:pt x="1297" y="1699"/>
                  <a:pt x="1285" y="1746"/>
                  <a:pt x="1285" y="1952"/>
                </a:cubicBezTo>
                <a:cubicBezTo>
                  <a:pt x="1285" y="2157"/>
                  <a:pt x="1297" y="2204"/>
                  <a:pt x="1335" y="2246"/>
                </a:cubicBezTo>
                <a:cubicBezTo>
                  <a:pt x="1363" y="2278"/>
                  <a:pt x="1406" y="2298"/>
                  <a:pt x="1460" y="2298"/>
                </a:cubicBezTo>
                <a:cubicBezTo>
                  <a:pt x="1560" y="2297"/>
                  <a:pt x="1609" y="2237"/>
                  <a:pt x="1630" y="2154"/>
                </a:cubicBezTo>
                <a:lnTo>
                  <a:pt x="1632" y="2146"/>
                </a:lnTo>
                <a:close/>
                <a:moveTo>
                  <a:pt x="355" y="1318"/>
                </a:moveTo>
                <a:cubicBezTo>
                  <a:pt x="230" y="1468"/>
                  <a:pt x="230" y="1468"/>
                  <a:pt x="230" y="1468"/>
                </a:cubicBezTo>
                <a:cubicBezTo>
                  <a:pt x="230" y="1796"/>
                  <a:pt x="230" y="1796"/>
                  <a:pt x="230" y="1796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708"/>
                  <a:pt x="0" y="708"/>
                  <a:pt x="0" y="708"/>
                </a:cubicBezTo>
                <a:cubicBezTo>
                  <a:pt x="230" y="708"/>
                  <a:pt x="230" y="708"/>
                  <a:pt x="230" y="708"/>
                </a:cubicBezTo>
                <a:cubicBezTo>
                  <a:pt x="230" y="1153"/>
                  <a:pt x="230" y="1153"/>
                  <a:pt x="230" y="1153"/>
                </a:cubicBezTo>
                <a:cubicBezTo>
                  <a:pt x="590" y="708"/>
                  <a:pt x="590" y="708"/>
                  <a:pt x="590" y="708"/>
                </a:cubicBezTo>
                <a:cubicBezTo>
                  <a:pt x="871" y="708"/>
                  <a:pt x="871" y="708"/>
                  <a:pt x="871" y="708"/>
                </a:cubicBezTo>
                <a:cubicBezTo>
                  <a:pt x="508" y="1143"/>
                  <a:pt x="508" y="1143"/>
                  <a:pt x="508" y="1143"/>
                </a:cubicBezTo>
                <a:cubicBezTo>
                  <a:pt x="893" y="1796"/>
                  <a:pt x="893" y="1796"/>
                  <a:pt x="893" y="1796"/>
                </a:cubicBezTo>
                <a:cubicBezTo>
                  <a:pt x="625" y="1796"/>
                  <a:pt x="625" y="1796"/>
                  <a:pt x="625" y="1796"/>
                </a:cubicBezTo>
                <a:lnTo>
                  <a:pt x="355" y="1318"/>
                </a:lnTo>
                <a:close/>
                <a:moveTo>
                  <a:pt x="1667" y="1088"/>
                </a:moveTo>
                <a:cubicBezTo>
                  <a:pt x="1667" y="881"/>
                  <a:pt x="1667" y="881"/>
                  <a:pt x="1667" y="881"/>
                </a:cubicBezTo>
                <a:cubicBezTo>
                  <a:pt x="1183" y="881"/>
                  <a:pt x="1183" y="881"/>
                  <a:pt x="1183" y="881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4" y="1088"/>
                  <a:pt x="954" y="1088"/>
                  <a:pt x="954" y="1088"/>
                </a:cubicBezTo>
                <a:cubicBezTo>
                  <a:pt x="964" y="1088"/>
                  <a:pt x="964" y="1088"/>
                  <a:pt x="964" y="1088"/>
                </a:cubicBezTo>
                <a:lnTo>
                  <a:pt x="1667" y="1088"/>
                </a:lnTo>
                <a:close/>
                <a:moveTo>
                  <a:pt x="975" y="21"/>
                </a:moveTo>
                <a:cubicBezTo>
                  <a:pt x="1162" y="21"/>
                  <a:pt x="1162" y="21"/>
                  <a:pt x="1162" y="21"/>
                </a:cubicBezTo>
                <a:cubicBezTo>
                  <a:pt x="1162" y="902"/>
                  <a:pt x="1162" y="902"/>
                  <a:pt x="1162" y="902"/>
                </a:cubicBezTo>
                <a:cubicBezTo>
                  <a:pt x="1646" y="902"/>
                  <a:pt x="1646" y="902"/>
                  <a:pt x="1646" y="902"/>
                </a:cubicBezTo>
                <a:cubicBezTo>
                  <a:pt x="1646" y="1067"/>
                  <a:pt x="1646" y="1067"/>
                  <a:pt x="1646" y="1067"/>
                </a:cubicBezTo>
                <a:cubicBezTo>
                  <a:pt x="975" y="1067"/>
                  <a:pt x="975" y="1067"/>
                  <a:pt x="975" y="1067"/>
                </a:cubicBezTo>
                <a:lnTo>
                  <a:pt x="975" y="21"/>
                </a:lnTo>
                <a:close/>
              </a:path>
            </a:pathLst>
          </a:custGeom>
          <a:solidFill>
            <a:srgbClr val="572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ijdelijke aanduiding voor afbeelding 4 (PHJU)">
            <a:extLst>
              <a:ext uri="{FF2B5EF4-FFF2-40B4-BE49-F238E27FC236}">
                <a16:creationId xmlns:a16="http://schemas.microsoft.com/office/drawing/2014/main" id="{D2E2623B-D4FF-43D9-8576-AB115A763226}"/>
              </a:ext>
            </a:extLst>
          </p:cNvPr>
          <p:cNvSpPr>
            <a:spLocks noGrp="1" noSelect="1"/>
          </p:cNvSpPr>
          <p:nvPr>
            <p:ph type="body" sz="quarter" idx="1001" hasCustomPrompt="1"/>
            <p:custDataLst>
              <p:custData r:id="rId1"/>
            </p:custDataLst>
          </p:nvPr>
        </p:nvSpPr>
        <p:spPr bwMode="gray">
          <a:xfrm>
            <a:off x="0" y="0"/>
            <a:ext cx="9144000" cy="532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defTabSz="1088937" rtl="0" eaLnBrk="1" latinLnBrk="0" hangingPunct="1">
              <a:lnSpc>
                <a:spcPct val="106000"/>
              </a:lnSpc>
              <a:spcBef>
                <a:spcPts val="0"/>
              </a:spcBef>
              <a:buFont typeface="Arial" pitchFamily="34" charset="0"/>
              <a:buNone/>
              <a:defRPr baseline="0"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5" name="Tijdelijke aanduiding voor afbeelding 4"/>
          <p:cNvSpPr>
            <a:spLocks noGrp="1" noSelect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532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[Klik op het pictogram om een afbeelding in te voegen]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3578E5F-CEFA-43F4-B1EA-AEBFACD66C1C}"/>
              </a:ext>
            </a:extLst>
          </p:cNvPr>
          <p:cNvSpPr>
            <a:spLocks noGrp="1" noSelect="1"/>
          </p:cNvSpPr>
          <p:nvPr userDrawn="1">
            <p:ph type="body" idx="1000" hasCustomPrompt="1"/>
            <p:custDataLst>
              <p:custData r:id="rId2"/>
            </p:custDataLst>
          </p:nvPr>
        </p:nvSpPr>
        <p:spPr bwMode="gray">
          <a:xfrm>
            <a:off x="0" y="395288"/>
            <a:ext cx="663575" cy="646113"/>
          </a:xfrm>
          <a:custGeom>
            <a:avLst/>
            <a:gdLst>
              <a:gd name="T0" fmla="*/ 0 w 418"/>
              <a:gd name="T1" fmla="*/ 407 h 407"/>
              <a:gd name="T2" fmla="*/ 418 w 418"/>
              <a:gd name="T3" fmla="*/ 253 h 407"/>
              <a:gd name="T4" fmla="*/ 418 w 418"/>
              <a:gd name="T5" fmla="*/ 152 h 407"/>
              <a:gd name="T6" fmla="*/ 0 w 418"/>
              <a:gd name="T7" fmla="*/ 0 h 407"/>
              <a:gd name="T8" fmla="*/ 0 w 418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07">
                <a:moveTo>
                  <a:pt x="0" y="407"/>
                </a:moveTo>
                <a:lnTo>
                  <a:pt x="418" y="253"/>
                </a:lnTo>
                <a:lnTo>
                  <a:pt x="418" y="152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4" name="Titel 3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[Titel]</a:t>
            </a:r>
          </a:p>
        </p:txBody>
      </p:sp>
    </p:spTree>
    <p:extLst>
      <p:ext uri="{BB962C8B-B14F-4D97-AF65-F5344CB8AC3E}">
        <p14:creationId xmlns:p14="http://schemas.microsoft.com/office/powerpoint/2010/main" val="413548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3FA8040F-2611-409D-8750-AD44675C142D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8281988" y="5532438"/>
            <a:ext cx="592138" cy="1016000"/>
          </a:xfrm>
          <a:custGeom>
            <a:avLst/>
            <a:gdLst>
              <a:gd name="T0" fmla="*/ 670 w 1864"/>
              <a:gd name="T1" fmla="*/ 2115 h 3203"/>
              <a:gd name="T2" fmla="*/ 274 w 1864"/>
              <a:gd name="T3" fmla="*/ 3203 h 3203"/>
              <a:gd name="T4" fmla="*/ 514 w 1864"/>
              <a:gd name="T5" fmla="*/ 3203 h 3203"/>
              <a:gd name="T6" fmla="*/ 578 w 1864"/>
              <a:gd name="T7" fmla="*/ 3014 h 3203"/>
              <a:gd name="T8" fmla="*/ 942 w 1864"/>
              <a:gd name="T9" fmla="*/ 3014 h 3203"/>
              <a:gd name="T10" fmla="*/ 1005 w 1864"/>
              <a:gd name="T11" fmla="*/ 3203 h 3203"/>
              <a:gd name="T12" fmla="*/ 1245 w 1864"/>
              <a:gd name="T13" fmla="*/ 3203 h 3203"/>
              <a:gd name="T14" fmla="*/ 848 w 1864"/>
              <a:gd name="T15" fmla="*/ 2115 h 3203"/>
              <a:gd name="T16" fmla="*/ 670 w 1864"/>
              <a:gd name="T17" fmla="*/ 2115 h 3203"/>
              <a:gd name="T18" fmla="*/ 644 w 1864"/>
              <a:gd name="T19" fmla="*/ 2818 h 3203"/>
              <a:gd name="T20" fmla="*/ 764 w 1864"/>
              <a:gd name="T21" fmla="*/ 2473 h 3203"/>
              <a:gd name="T22" fmla="*/ 879 w 1864"/>
              <a:gd name="T23" fmla="*/ 2818 h 3203"/>
              <a:gd name="T24" fmla="*/ 644 w 1864"/>
              <a:gd name="T25" fmla="*/ 2818 h 3203"/>
              <a:gd name="T26" fmla="*/ 1632 w 1864"/>
              <a:gd name="T27" fmla="*/ 2146 h 3203"/>
              <a:gd name="T28" fmla="*/ 1864 w 1864"/>
              <a:gd name="T29" fmla="*/ 2146 h 3203"/>
              <a:gd name="T30" fmla="*/ 1862 w 1864"/>
              <a:gd name="T31" fmla="*/ 2159 h 3203"/>
              <a:gd name="T32" fmla="*/ 1460 w 1864"/>
              <a:gd name="T33" fmla="*/ 2505 h 3203"/>
              <a:gd name="T34" fmla="*/ 1459 w 1864"/>
              <a:gd name="T35" fmla="*/ 2505 h 3203"/>
              <a:gd name="T36" fmla="*/ 1164 w 1864"/>
              <a:gd name="T37" fmla="*/ 2385 h 3203"/>
              <a:gd name="T38" fmla="*/ 1056 w 1864"/>
              <a:gd name="T39" fmla="*/ 1980 h 3203"/>
              <a:gd name="T40" fmla="*/ 1056 w 1864"/>
              <a:gd name="T41" fmla="*/ 1923 h 3203"/>
              <a:gd name="T42" fmla="*/ 1164 w 1864"/>
              <a:gd name="T43" fmla="*/ 1519 h 3203"/>
              <a:gd name="T44" fmla="*/ 1459 w 1864"/>
              <a:gd name="T45" fmla="*/ 1399 h 3203"/>
              <a:gd name="T46" fmla="*/ 1862 w 1864"/>
              <a:gd name="T47" fmla="*/ 1745 h 3203"/>
              <a:gd name="T48" fmla="*/ 1864 w 1864"/>
              <a:gd name="T49" fmla="*/ 1757 h 3203"/>
              <a:gd name="T50" fmla="*/ 1632 w 1864"/>
              <a:gd name="T51" fmla="*/ 1757 h 3203"/>
              <a:gd name="T52" fmla="*/ 1630 w 1864"/>
              <a:gd name="T53" fmla="*/ 1749 h 3203"/>
              <a:gd name="T54" fmla="*/ 1460 w 1864"/>
              <a:gd name="T55" fmla="*/ 1606 h 3203"/>
              <a:gd name="T56" fmla="*/ 1335 w 1864"/>
              <a:gd name="T57" fmla="*/ 1658 h 3203"/>
              <a:gd name="T58" fmla="*/ 1285 w 1864"/>
              <a:gd name="T59" fmla="*/ 1952 h 3203"/>
              <a:gd name="T60" fmla="*/ 1335 w 1864"/>
              <a:gd name="T61" fmla="*/ 2246 h 3203"/>
              <a:gd name="T62" fmla="*/ 1460 w 1864"/>
              <a:gd name="T63" fmla="*/ 2298 h 3203"/>
              <a:gd name="T64" fmla="*/ 1630 w 1864"/>
              <a:gd name="T65" fmla="*/ 2154 h 3203"/>
              <a:gd name="T66" fmla="*/ 1632 w 1864"/>
              <a:gd name="T67" fmla="*/ 2146 h 3203"/>
              <a:gd name="T68" fmla="*/ 355 w 1864"/>
              <a:gd name="T69" fmla="*/ 1318 h 3203"/>
              <a:gd name="T70" fmla="*/ 230 w 1864"/>
              <a:gd name="T71" fmla="*/ 1468 h 3203"/>
              <a:gd name="T72" fmla="*/ 230 w 1864"/>
              <a:gd name="T73" fmla="*/ 1796 h 3203"/>
              <a:gd name="T74" fmla="*/ 0 w 1864"/>
              <a:gd name="T75" fmla="*/ 1796 h 3203"/>
              <a:gd name="T76" fmla="*/ 0 w 1864"/>
              <a:gd name="T77" fmla="*/ 708 h 3203"/>
              <a:gd name="T78" fmla="*/ 230 w 1864"/>
              <a:gd name="T79" fmla="*/ 708 h 3203"/>
              <a:gd name="T80" fmla="*/ 230 w 1864"/>
              <a:gd name="T81" fmla="*/ 1153 h 3203"/>
              <a:gd name="T82" fmla="*/ 590 w 1864"/>
              <a:gd name="T83" fmla="*/ 708 h 3203"/>
              <a:gd name="T84" fmla="*/ 871 w 1864"/>
              <a:gd name="T85" fmla="*/ 708 h 3203"/>
              <a:gd name="T86" fmla="*/ 508 w 1864"/>
              <a:gd name="T87" fmla="*/ 1143 h 3203"/>
              <a:gd name="T88" fmla="*/ 893 w 1864"/>
              <a:gd name="T89" fmla="*/ 1796 h 3203"/>
              <a:gd name="T90" fmla="*/ 625 w 1864"/>
              <a:gd name="T91" fmla="*/ 1796 h 3203"/>
              <a:gd name="T92" fmla="*/ 355 w 1864"/>
              <a:gd name="T93" fmla="*/ 1318 h 3203"/>
              <a:gd name="T94" fmla="*/ 1667 w 1864"/>
              <a:gd name="T95" fmla="*/ 1088 h 3203"/>
              <a:gd name="T96" fmla="*/ 1667 w 1864"/>
              <a:gd name="T97" fmla="*/ 881 h 3203"/>
              <a:gd name="T98" fmla="*/ 1183 w 1864"/>
              <a:gd name="T99" fmla="*/ 881 h 3203"/>
              <a:gd name="T100" fmla="*/ 1183 w 1864"/>
              <a:gd name="T101" fmla="*/ 0 h 3203"/>
              <a:gd name="T102" fmla="*/ 954 w 1864"/>
              <a:gd name="T103" fmla="*/ 0 h 3203"/>
              <a:gd name="T104" fmla="*/ 954 w 1864"/>
              <a:gd name="T105" fmla="*/ 1088 h 3203"/>
              <a:gd name="T106" fmla="*/ 964 w 1864"/>
              <a:gd name="T107" fmla="*/ 1088 h 3203"/>
              <a:gd name="T108" fmla="*/ 1667 w 1864"/>
              <a:gd name="T109" fmla="*/ 1088 h 3203"/>
              <a:gd name="T110" fmla="*/ 975 w 1864"/>
              <a:gd name="T111" fmla="*/ 21 h 3203"/>
              <a:gd name="T112" fmla="*/ 1162 w 1864"/>
              <a:gd name="T113" fmla="*/ 21 h 3203"/>
              <a:gd name="T114" fmla="*/ 1162 w 1864"/>
              <a:gd name="T115" fmla="*/ 902 h 3203"/>
              <a:gd name="T116" fmla="*/ 1646 w 1864"/>
              <a:gd name="T117" fmla="*/ 902 h 3203"/>
              <a:gd name="T118" fmla="*/ 1646 w 1864"/>
              <a:gd name="T119" fmla="*/ 1067 h 3203"/>
              <a:gd name="T120" fmla="*/ 975 w 1864"/>
              <a:gd name="T121" fmla="*/ 1067 h 3203"/>
              <a:gd name="T122" fmla="*/ 975 w 1864"/>
              <a:gd name="T123" fmla="*/ 21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4" h="3203">
                <a:moveTo>
                  <a:pt x="670" y="2115"/>
                </a:moveTo>
                <a:cubicBezTo>
                  <a:pt x="274" y="3203"/>
                  <a:pt x="274" y="3203"/>
                  <a:pt x="274" y="3203"/>
                </a:cubicBezTo>
                <a:cubicBezTo>
                  <a:pt x="514" y="3203"/>
                  <a:pt x="514" y="3203"/>
                  <a:pt x="514" y="3203"/>
                </a:cubicBezTo>
                <a:cubicBezTo>
                  <a:pt x="578" y="3014"/>
                  <a:pt x="578" y="3014"/>
                  <a:pt x="578" y="3014"/>
                </a:cubicBezTo>
                <a:cubicBezTo>
                  <a:pt x="942" y="3014"/>
                  <a:pt x="942" y="3014"/>
                  <a:pt x="942" y="3014"/>
                </a:cubicBezTo>
                <a:cubicBezTo>
                  <a:pt x="1005" y="3203"/>
                  <a:pt x="1005" y="3203"/>
                  <a:pt x="1005" y="3203"/>
                </a:cubicBezTo>
                <a:cubicBezTo>
                  <a:pt x="1245" y="3203"/>
                  <a:pt x="1245" y="3203"/>
                  <a:pt x="1245" y="3203"/>
                </a:cubicBezTo>
                <a:cubicBezTo>
                  <a:pt x="848" y="2115"/>
                  <a:pt x="848" y="2115"/>
                  <a:pt x="848" y="2115"/>
                </a:cubicBezTo>
                <a:lnTo>
                  <a:pt x="670" y="2115"/>
                </a:lnTo>
                <a:close/>
                <a:moveTo>
                  <a:pt x="644" y="2818"/>
                </a:moveTo>
                <a:cubicBezTo>
                  <a:pt x="764" y="2473"/>
                  <a:pt x="764" y="2473"/>
                  <a:pt x="764" y="2473"/>
                </a:cubicBezTo>
                <a:cubicBezTo>
                  <a:pt x="879" y="2818"/>
                  <a:pt x="879" y="2818"/>
                  <a:pt x="879" y="2818"/>
                </a:cubicBezTo>
                <a:lnTo>
                  <a:pt x="644" y="2818"/>
                </a:lnTo>
                <a:close/>
                <a:moveTo>
                  <a:pt x="1632" y="2146"/>
                </a:moveTo>
                <a:cubicBezTo>
                  <a:pt x="1864" y="2146"/>
                  <a:pt x="1864" y="2146"/>
                  <a:pt x="1864" y="2146"/>
                </a:cubicBezTo>
                <a:cubicBezTo>
                  <a:pt x="1862" y="2159"/>
                  <a:pt x="1862" y="2159"/>
                  <a:pt x="1862" y="2159"/>
                </a:cubicBezTo>
                <a:cubicBezTo>
                  <a:pt x="1824" y="2386"/>
                  <a:pt x="1662" y="2505"/>
                  <a:pt x="1460" y="2505"/>
                </a:cubicBezTo>
                <a:cubicBezTo>
                  <a:pt x="1459" y="2505"/>
                  <a:pt x="1459" y="2505"/>
                  <a:pt x="1459" y="2505"/>
                </a:cubicBezTo>
                <a:cubicBezTo>
                  <a:pt x="1339" y="2505"/>
                  <a:pt x="1240" y="2461"/>
                  <a:pt x="1164" y="2385"/>
                </a:cubicBezTo>
                <a:cubicBezTo>
                  <a:pt x="1058" y="2279"/>
                  <a:pt x="1056" y="2149"/>
                  <a:pt x="1056" y="1980"/>
                </a:cubicBezTo>
                <a:cubicBezTo>
                  <a:pt x="1056" y="1923"/>
                  <a:pt x="1056" y="1923"/>
                  <a:pt x="1056" y="1923"/>
                </a:cubicBezTo>
                <a:cubicBezTo>
                  <a:pt x="1056" y="1754"/>
                  <a:pt x="1058" y="1624"/>
                  <a:pt x="1164" y="1519"/>
                </a:cubicBezTo>
                <a:cubicBezTo>
                  <a:pt x="1240" y="1442"/>
                  <a:pt x="1339" y="1398"/>
                  <a:pt x="1459" y="1399"/>
                </a:cubicBezTo>
                <a:cubicBezTo>
                  <a:pt x="1662" y="1398"/>
                  <a:pt x="1824" y="1517"/>
                  <a:pt x="1862" y="1745"/>
                </a:cubicBezTo>
                <a:cubicBezTo>
                  <a:pt x="1864" y="1757"/>
                  <a:pt x="1864" y="1757"/>
                  <a:pt x="1864" y="1757"/>
                </a:cubicBezTo>
                <a:cubicBezTo>
                  <a:pt x="1632" y="1757"/>
                  <a:pt x="1632" y="1757"/>
                  <a:pt x="1632" y="1757"/>
                </a:cubicBezTo>
                <a:cubicBezTo>
                  <a:pt x="1630" y="1749"/>
                  <a:pt x="1630" y="1749"/>
                  <a:pt x="1630" y="1749"/>
                </a:cubicBezTo>
                <a:cubicBezTo>
                  <a:pt x="1609" y="1666"/>
                  <a:pt x="1560" y="1606"/>
                  <a:pt x="1460" y="1606"/>
                </a:cubicBezTo>
                <a:cubicBezTo>
                  <a:pt x="1406" y="1606"/>
                  <a:pt x="1363" y="1625"/>
                  <a:pt x="1335" y="1658"/>
                </a:cubicBezTo>
                <a:cubicBezTo>
                  <a:pt x="1297" y="1699"/>
                  <a:pt x="1285" y="1746"/>
                  <a:pt x="1285" y="1952"/>
                </a:cubicBezTo>
                <a:cubicBezTo>
                  <a:pt x="1285" y="2157"/>
                  <a:pt x="1297" y="2204"/>
                  <a:pt x="1335" y="2246"/>
                </a:cubicBezTo>
                <a:cubicBezTo>
                  <a:pt x="1363" y="2278"/>
                  <a:pt x="1406" y="2298"/>
                  <a:pt x="1460" y="2298"/>
                </a:cubicBezTo>
                <a:cubicBezTo>
                  <a:pt x="1560" y="2297"/>
                  <a:pt x="1609" y="2237"/>
                  <a:pt x="1630" y="2154"/>
                </a:cubicBezTo>
                <a:lnTo>
                  <a:pt x="1632" y="2146"/>
                </a:lnTo>
                <a:close/>
                <a:moveTo>
                  <a:pt x="355" y="1318"/>
                </a:moveTo>
                <a:cubicBezTo>
                  <a:pt x="230" y="1468"/>
                  <a:pt x="230" y="1468"/>
                  <a:pt x="230" y="1468"/>
                </a:cubicBezTo>
                <a:cubicBezTo>
                  <a:pt x="230" y="1796"/>
                  <a:pt x="230" y="1796"/>
                  <a:pt x="230" y="1796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708"/>
                  <a:pt x="0" y="708"/>
                  <a:pt x="0" y="708"/>
                </a:cubicBezTo>
                <a:cubicBezTo>
                  <a:pt x="230" y="708"/>
                  <a:pt x="230" y="708"/>
                  <a:pt x="230" y="708"/>
                </a:cubicBezTo>
                <a:cubicBezTo>
                  <a:pt x="230" y="1153"/>
                  <a:pt x="230" y="1153"/>
                  <a:pt x="230" y="1153"/>
                </a:cubicBezTo>
                <a:cubicBezTo>
                  <a:pt x="590" y="708"/>
                  <a:pt x="590" y="708"/>
                  <a:pt x="590" y="708"/>
                </a:cubicBezTo>
                <a:cubicBezTo>
                  <a:pt x="871" y="708"/>
                  <a:pt x="871" y="708"/>
                  <a:pt x="871" y="708"/>
                </a:cubicBezTo>
                <a:cubicBezTo>
                  <a:pt x="508" y="1143"/>
                  <a:pt x="508" y="1143"/>
                  <a:pt x="508" y="1143"/>
                </a:cubicBezTo>
                <a:cubicBezTo>
                  <a:pt x="893" y="1796"/>
                  <a:pt x="893" y="1796"/>
                  <a:pt x="893" y="1796"/>
                </a:cubicBezTo>
                <a:cubicBezTo>
                  <a:pt x="625" y="1796"/>
                  <a:pt x="625" y="1796"/>
                  <a:pt x="625" y="1796"/>
                </a:cubicBezTo>
                <a:lnTo>
                  <a:pt x="355" y="1318"/>
                </a:lnTo>
                <a:close/>
                <a:moveTo>
                  <a:pt x="1667" y="1088"/>
                </a:moveTo>
                <a:cubicBezTo>
                  <a:pt x="1667" y="881"/>
                  <a:pt x="1667" y="881"/>
                  <a:pt x="1667" y="881"/>
                </a:cubicBezTo>
                <a:cubicBezTo>
                  <a:pt x="1183" y="881"/>
                  <a:pt x="1183" y="881"/>
                  <a:pt x="1183" y="881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4" y="1088"/>
                  <a:pt x="954" y="1088"/>
                  <a:pt x="954" y="1088"/>
                </a:cubicBezTo>
                <a:cubicBezTo>
                  <a:pt x="964" y="1088"/>
                  <a:pt x="964" y="1088"/>
                  <a:pt x="964" y="1088"/>
                </a:cubicBezTo>
                <a:lnTo>
                  <a:pt x="1667" y="1088"/>
                </a:lnTo>
                <a:close/>
                <a:moveTo>
                  <a:pt x="975" y="21"/>
                </a:moveTo>
                <a:cubicBezTo>
                  <a:pt x="1162" y="21"/>
                  <a:pt x="1162" y="21"/>
                  <a:pt x="1162" y="21"/>
                </a:cubicBezTo>
                <a:cubicBezTo>
                  <a:pt x="1162" y="902"/>
                  <a:pt x="1162" y="902"/>
                  <a:pt x="1162" y="902"/>
                </a:cubicBezTo>
                <a:cubicBezTo>
                  <a:pt x="1646" y="902"/>
                  <a:pt x="1646" y="902"/>
                  <a:pt x="1646" y="902"/>
                </a:cubicBezTo>
                <a:cubicBezTo>
                  <a:pt x="1646" y="1067"/>
                  <a:pt x="1646" y="1067"/>
                  <a:pt x="1646" y="1067"/>
                </a:cubicBezTo>
                <a:cubicBezTo>
                  <a:pt x="975" y="1067"/>
                  <a:pt x="975" y="1067"/>
                  <a:pt x="975" y="1067"/>
                </a:cubicBezTo>
                <a:lnTo>
                  <a:pt x="975" y="21"/>
                </a:lnTo>
                <a:close/>
              </a:path>
            </a:pathLst>
          </a:custGeom>
          <a:solidFill>
            <a:srgbClr val="572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3578E5F-CEFA-43F4-B1EA-AEBFACD66C1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395288"/>
            <a:ext cx="663575" cy="646113"/>
          </a:xfrm>
          <a:custGeom>
            <a:avLst/>
            <a:gdLst>
              <a:gd name="T0" fmla="*/ 0 w 418"/>
              <a:gd name="T1" fmla="*/ 407 h 407"/>
              <a:gd name="T2" fmla="*/ 418 w 418"/>
              <a:gd name="T3" fmla="*/ 253 h 407"/>
              <a:gd name="T4" fmla="*/ 418 w 418"/>
              <a:gd name="T5" fmla="*/ 152 h 407"/>
              <a:gd name="T6" fmla="*/ 0 w 418"/>
              <a:gd name="T7" fmla="*/ 0 h 407"/>
              <a:gd name="T8" fmla="*/ 0 w 418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07">
                <a:moveTo>
                  <a:pt x="0" y="407"/>
                </a:moveTo>
                <a:lnTo>
                  <a:pt x="418" y="253"/>
                </a:lnTo>
                <a:lnTo>
                  <a:pt x="418" y="152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2" name="Titel 1"/>
          <p:cNvSpPr>
            <a:spLocks noGrp="1" noSelect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lang="nl-NL" noProof="1"/>
            </a:lvl1pPr>
          </a:lstStyle>
          <a:p>
            <a:r>
              <a:rPr lang="nl-NL" noProof="1"/>
              <a:t>[Titel]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(ro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3FA8040F-2611-409D-8750-AD44675C142D}"/>
              </a:ext>
            </a:extLst>
          </p:cNvPr>
          <p:cNvSpPr>
            <a:spLocks noSelect="1" noEditPoints="1"/>
          </p:cNvSpPr>
          <p:nvPr userDrawn="1"/>
        </p:nvSpPr>
        <p:spPr bwMode="gray">
          <a:xfrm>
            <a:off x="8281988" y="5532438"/>
            <a:ext cx="592138" cy="1016000"/>
          </a:xfrm>
          <a:custGeom>
            <a:avLst/>
            <a:gdLst>
              <a:gd name="T0" fmla="*/ 670 w 1864"/>
              <a:gd name="T1" fmla="*/ 2115 h 3203"/>
              <a:gd name="T2" fmla="*/ 274 w 1864"/>
              <a:gd name="T3" fmla="*/ 3203 h 3203"/>
              <a:gd name="T4" fmla="*/ 514 w 1864"/>
              <a:gd name="T5" fmla="*/ 3203 h 3203"/>
              <a:gd name="T6" fmla="*/ 578 w 1864"/>
              <a:gd name="T7" fmla="*/ 3014 h 3203"/>
              <a:gd name="T8" fmla="*/ 942 w 1864"/>
              <a:gd name="T9" fmla="*/ 3014 h 3203"/>
              <a:gd name="T10" fmla="*/ 1005 w 1864"/>
              <a:gd name="T11" fmla="*/ 3203 h 3203"/>
              <a:gd name="T12" fmla="*/ 1245 w 1864"/>
              <a:gd name="T13" fmla="*/ 3203 h 3203"/>
              <a:gd name="T14" fmla="*/ 848 w 1864"/>
              <a:gd name="T15" fmla="*/ 2115 h 3203"/>
              <a:gd name="T16" fmla="*/ 670 w 1864"/>
              <a:gd name="T17" fmla="*/ 2115 h 3203"/>
              <a:gd name="T18" fmla="*/ 644 w 1864"/>
              <a:gd name="T19" fmla="*/ 2818 h 3203"/>
              <a:gd name="T20" fmla="*/ 764 w 1864"/>
              <a:gd name="T21" fmla="*/ 2473 h 3203"/>
              <a:gd name="T22" fmla="*/ 879 w 1864"/>
              <a:gd name="T23" fmla="*/ 2818 h 3203"/>
              <a:gd name="T24" fmla="*/ 644 w 1864"/>
              <a:gd name="T25" fmla="*/ 2818 h 3203"/>
              <a:gd name="T26" fmla="*/ 1632 w 1864"/>
              <a:gd name="T27" fmla="*/ 2146 h 3203"/>
              <a:gd name="T28" fmla="*/ 1864 w 1864"/>
              <a:gd name="T29" fmla="*/ 2146 h 3203"/>
              <a:gd name="T30" fmla="*/ 1862 w 1864"/>
              <a:gd name="T31" fmla="*/ 2159 h 3203"/>
              <a:gd name="T32" fmla="*/ 1460 w 1864"/>
              <a:gd name="T33" fmla="*/ 2505 h 3203"/>
              <a:gd name="T34" fmla="*/ 1459 w 1864"/>
              <a:gd name="T35" fmla="*/ 2505 h 3203"/>
              <a:gd name="T36" fmla="*/ 1164 w 1864"/>
              <a:gd name="T37" fmla="*/ 2385 h 3203"/>
              <a:gd name="T38" fmla="*/ 1056 w 1864"/>
              <a:gd name="T39" fmla="*/ 1980 h 3203"/>
              <a:gd name="T40" fmla="*/ 1056 w 1864"/>
              <a:gd name="T41" fmla="*/ 1923 h 3203"/>
              <a:gd name="T42" fmla="*/ 1164 w 1864"/>
              <a:gd name="T43" fmla="*/ 1519 h 3203"/>
              <a:gd name="T44" fmla="*/ 1459 w 1864"/>
              <a:gd name="T45" fmla="*/ 1399 h 3203"/>
              <a:gd name="T46" fmla="*/ 1862 w 1864"/>
              <a:gd name="T47" fmla="*/ 1745 h 3203"/>
              <a:gd name="T48" fmla="*/ 1864 w 1864"/>
              <a:gd name="T49" fmla="*/ 1757 h 3203"/>
              <a:gd name="T50" fmla="*/ 1632 w 1864"/>
              <a:gd name="T51" fmla="*/ 1757 h 3203"/>
              <a:gd name="T52" fmla="*/ 1630 w 1864"/>
              <a:gd name="T53" fmla="*/ 1749 h 3203"/>
              <a:gd name="T54" fmla="*/ 1460 w 1864"/>
              <a:gd name="T55" fmla="*/ 1606 h 3203"/>
              <a:gd name="T56" fmla="*/ 1335 w 1864"/>
              <a:gd name="T57" fmla="*/ 1658 h 3203"/>
              <a:gd name="T58" fmla="*/ 1285 w 1864"/>
              <a:gd name="T59" fmla="*/ 1952 h 3203"/>
              <a:gd name="T60" fmla="*/ 1335 w 1864"/>
              <a:gd name="T61" fmla="*/ 2246 h 3203"/>
              <a:gd name="T62" fmla="*/ 1460 w 1864"/>
              <a:gd name="T63" fmla="*/ 2298 h 3203"/>
              <a:gd name="T64" fmla="*/ 1630 w 1864"/>
              <a:gd name="T65" fmla="*/ 2154 h 3203"/>
              <a:gd name="T66" fmla="*/ 1632 w 1864"/>
              <a:gd name="T67" fmla="*/ 2146 h 3203"/>
              <a:gd name="T68" fmla="*/ 355 w 1864"/>
              <a:gd name="T69" fmla="*/ 1318 h 3203"/>
              <a:gd name="T70" fmla="*/ 230 w 1864"/>
              <a:gd name="T71" fmla="*/ 1468 h 3203"/>
              <a:gd name="T72" fmla="*/ 230 w 1864"/>
              <a:gd name="T73" fmla="*/ 1796 h 3203"/>
              <a:gd name="T74" fmla="*/ 0 w 1864"/>
              <a:gd name="T75" fmla="*/ 1796 h 3203"/>
              <a:gd name="T76" fmla="*/ 0 w 1864"/>
              <a:gd name="T77" fmla="*/ 708 h 3203"/>
              <a:gd name="T78" fmla="*/ 230 w 1864"/>
              <a:gd name="T79" fmla="*/ 708 h 3203"/>
              <a:gd name="T80" fmla="*/ 230 w 1864"/>
              <a:gd name="T81" fmla="*/ 1153 h 3203"/>
              <a:gd name="T82" fmla="*/ 590 w 1864"/>
              <a:gd name="T83" fmla="*/ 708 h 3203"/>
              <a:gd name="T84" fmla="*/ 871 w 1864"/>
              <a:gd name="T85" fmla="*/ 708 h 3203"/>
              <a:gd name="T86" fmla="*/ 508 w 1864"/>
              <a:gd name="T87" fmla="*/ 1143 h 3203"/>
              <a:gd name="T88" fmla="*/ 893 w 1864"/>
              <a:gd name="T89" fmla="*/ 1796 h 3203"/>
              <a:gd name="T90" fmla="*/ 625 w 1864"/>
              <a:gd name="T91" fmla="*/ 1796 h 3203"/>
              <a:gd name="T92" fmla="*/ 355 w 1864"/>
              <a:gd name="T93" fmla="*/ 1318 h 3203"/>
              <a:gd name="T94" fmla="*/ 1667 w 1864"/>
              <a:gd name="T95" fmla="*/ 1088 h 3203"/>
              <a:gd name="T96" fmla="*/ 1667 w 1864"/>
              <a:gd name="T97" fmla="*/ 881 h 3203"/>
              <a:gd name="T98" fmla="*/ 1183 w 1864"/>
              <a:gd name="T99" fmla="*/ 881 h 3203"/>
              <a:gd name="T100" fmla="*/ 1183 w 1864"/>
              <a:gd name="T101" fmla="*/ 0 h 3203"/>
              <a:gd name="T102" fmla="*/ 954 w 1864"/>
              <a:gd name="T103" fmla="*/ 0 h 3203"/>
              <a:gd name="T104" fmla="*/ 954 w 1864"/>
              <a:gd name="T105" fmla="*/ 1088 h 3203"/>
              <a:gd name="T106" fmla="*/ 964 w 1864"/>
              <a:gd name="T107" fmla="*/ 1088 h 3203"/>
              <a:gd name="T108" fmla="*/ 1667 w 1864"/>
              <a:gd name="T109" fmla="*/ 1088 h 3203"/>
              <a:gd name="T110" fmla="*/ 975 w 1864"/>
              <a:gd name="T111" fmla="*/ 21 h 3203"/>
              <a:gd name="T112" fmla="*/ 1162 w 1864"/>
              <a:gd name="T113" fmla="*/ 21 h 3203"/>
              <a:gd name="T114" fmla="*/ 1162 w 1864"/>
              <a:gd name="T115" fmla="*/ 902 h 3203"/>
              <a:gd name="T116" fmla="*/ 1646 w 1864"/>
              <a:gd name="T117" fmla="*/ 902 h 3203"/>
              <a:gd name="T118" fmla="*/ 1646 w 1864"/>
              <a:gd name="T119" fmla="*/ 1067 h 3203"/>
              <a:gd name="T120" fmla="*/ 975 w 1864"/>
              <a:gd name="T121" fmla="*/ 1067 h 3203"/>
              <a:gd name="T122" fmla="*/ 975 w 1864"/>
              <a:gd name="T123" fmla="*/ 21 h 3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64" h="3203">
                <a:moveTo>
                  <a:pt x="670" y="2115"/>
                </a:moveTo>
                <a:cubicBezTo>
                  <a:pt x="274" y="3203"/>
                  <a:pt x="274" y="3203"/>
                  <a:pt x="274" y="3203"/>
                </a:cubicBezTo>
                <a:cubicBezTo>
                  <a:pt x="514" y="3203"/>
                  <a:pt x="514" y="3203"/>
                  <a:pt x="514" y="3203"/>
                </a:cubicBezTo>
                <a:cubicBezTo>
                  <a:pt x="578" y="3014"/>
                  <a:pt x="578" y="3014"/>
                  <a:pt x="578" y="3014"/>
                </a:cubicBezTo>
                <a:cubicBezTo>
                  <a:pt x="942" y="3014"/>
                  <a:pt x="942" y="3014"/>
                  <a:pt x="942" y="3014"/>
                </a:cubicBezTo>
                <a:cubicBezTo>
                  <a:pt x="1005" y="3203"/>
                  <a:pt x="1005" y="3203"/>
                  <a:pt x="1005" y="3203"/>
                </a:cubicBezTo>
                <a:cubicBezTo>
                  <a:pt x="1245" y="3203"/>
                  <a:pt x="1245" y="3203"/>
                  <a:pt x="1245" y="3203"/>
                </a:cubicBezTo>
                <a:cubicBezTo>
                  <a:pt x="848" y="2115"/>
                  <a:pt x="848" y="2115"/>
                  <a:pt x="848" y="2115"/>
                </a:cubicBezTo>
                <a:lnTo>
                  <a:pt x="670" y="2115"/>
                </a:lnTo>
                <a:close/>
                <a:moveTo>
                  <a:pt x="644" y="2818"/>
                </a:moveTo>
                <a:cubicBezTo>
                  <a:pt x="764" y="2473"/>
                  <a:pt x="764" y="2473"/>
                  <a:pt x="764" y="2473"/>
                </a:cubicBezTo>
                <a:cubicBezTo>
                  <a:pt x="879" y="2818"/>
                  <a:pt x="879" y="2818"/>
                  <a:pt x="879" y="2818"/>
                </a:cubicBezTo>
                <a:lnTo>
                  <a:pt x="644" y="2818"/>
                </a:lnTo>
                <a:close/>
                <a:moveTo>
                  <a:pt x="1632" y="2146"/>
                </a:moveTo>
                <a:cubicBezTo>
                  <a:pt x="1864" y="2146"/>
                  <a:pt x="1864" y="2146"/>
                  <a:pt x="1864" y="2146"/>
                </a:cubicBezTo>
                <a:cubicBezTo>
                  <a:pt x="1862" y="2159"/>
                  <a:pt x="1862" y="2159"/>
                  <a:pt x="1862" y="2159"/>
                </a:cubicBezTo>
                <a:cubicBezTo>
                  <a:pt x="1824" y="2386"/>
                  <a:pt x="1662" y="2505"/>
                  <a:pt x="1460" y="2505"/>
                </a:cubicBezTo>
                <a:cubicBezTo>
                  <a:pt x="1459" y="2505"/>
                  <a:pt x="1459" y="2505"/>
                  <a:pt x="1459" y="2505"/>
                </a:cubicBezTo>
                <a:cubicBezTo>
                  <a:pt x="1339" y="2505"/>
                  <a:pt x="1240" y="2461"/>
                  <a:pt x="1164" y="2385"/>
                </a:cubicBezTo>
                <a:cubicBezTo>
                  <a:pt x="1058" y="2279"/>
                  <a:pt x="1056" y="2149"/>
                  <a:pt x="1056" y="1980"/>
                </a:cubicBezTo>
                <a:cubicBezTo>
                  <a:pt x="1056" y="1923"/>
                  <a:pt x="1056" y="1923"/>
                  <a:pt x="1056" y="1923"/>
                </a:cubicBezTo>
                <a:cubicBezTo>
                  <a:pt x="1056" y="1754"/>
                  <a:pt x="1058" y="1624"/>
                  <a:pt x="1164" y="1519"/>
                </a:cubicBezTo>
                <a:cubicBezTo>
                  <a:pt x="1240" y="1442"/>
                  <a:pt x="1339" y="1398"/>
                  <a:pt x="1459" y="1399"/>
                </a:cubicBezTo>
                <a:cubicBezTo>
                  <a:pt x="1662" y="1398"/>
                  <a:pt x="1824" y="1517"/>
                  <a:pt x="1862" y="1745"/>
                </a:cubicBezTo>
                <a:cubicBezTo>
                  <a:pt x="1864" y="1757"/>
                  <a:pt x="1864" y="1757"/>
                  <a:pt x="1864" y="1757"/>
                </a:cubicBezTo>
                <a:cubicBezTo>
                  <a:pt x="1632" y="1757"/>
                  <a:pt x="1632" y="1757"/>
                  <a:pt x="1632" y="1757"/>
                </a:cubicBezTo>
                <a:cubicBezTo>
                  <a:pt x="1630" y="1749"/>
                  <a:pt x="1630" y="1749"/>
                  <a:pt x="1630" y="1749"/>
                </a:cubicBezTo>
                <a:cubicBezTo>
                  <a:pt x="1609" y="1666"/>
                  <a:pt x="1560" y="1606"/>
                  <a:pt x="1460" y="1606"/>
                </a:cubicBezTo>
                <a:cubicBezTo>
                  <a:pt x="1406" y="1606"/>
                  <a:pt x="1363" y="1625"/>
                  <a:pt x="1335" y="1658"/>
                </a:cubicBezTo>
                <a:cubicBezTo>
                  <a:pt x="1297" y="1699"/>
                  <a:pt x="1285" y="1746"/>
                  <a:pt x="1285" y="1952"/>
                </a:cubicBezTo>
                <a:cubicBezTo>
                  <a:pt x="1285" y="2157"/>
                  <a:pt x="1297" y="2204"/>
                  <a:pt x="1335" y="2246"/>
                </a:cubicBezTo>
                <a:cubicBezTo>
                  <a:pt x="1363" y="2278"/>
                  <a:pt x="1406" y="2298"/>
                  <a:pt x="1460" y="2298"/>
                </a:cubicBezTo>
                <a:cubicBezTo>
                  <a:pt x="1560" y="2297"/>
                  <a:pt x="1609" y="2237"/>
                  <a:pt x="1630" y="2154"/>
                </a:cubicBezTo>
                <a:lnTo>
                  <a:pt x="1632" y="2146"/>
                </a:lnTo>
                <a:close/>
                <a:moveTo>
                  <a:pt x="355" y="1318"/>
                </a:moveTo>
                <a:cubicBezTo>
                  <a:pt x="230" y="1468"/>
                  <a:pt x="230" y="1468"/>
                  <a:pt x="230" y="1468"/>
                </a:cubicBezTo>
                <a:cubicBezTo>
                  <a:pt x="230" y="1796"/>
                  <a:pt x="230" y="1796"/>
                  <a:pt x="230" y="1796"/>
                </a:cubicBezTo>
                <a:cubicBezTo>
                  <a:pt x="0" y="1796"/>
                  <a:pt x="0" y="1796"/>
                  <a:pt x="0" y="1796"/>
                </a:cubicBezTo>
                <a:cubicBezTo>
                  <a:pt x="0" y="708"/>
                  <a:pt x="0" y="708"/>
                  <a:pt x="0" y="708"/>
                </a:cubicBezTo>
                <a:cubicBezTo>
                  <a:pt x="230" y="708"/>
                  <a:pt x="230" y="708"/>
                  <a:pt x="230" y="708"/>
                </a:cubicBezTo>
                <a:cubicBezTo>
                  <a:pt x="230" y="1153"/>
                  <a:pt x="230" y="1153"/>
                  <a:pt x="230" y="1153"/>
                </a:cubicBezTo>
                <a:cubicBezTo>
                  <a:pt x="590" y="708"/>
                  <a:pt x="590" y="708"/>
                  <a:pt x="590" y="708"/>
                </a:cubicBezTo>
                <a:cubicBezTo>
                  <a:pt x="871" y="708"/>
                  <a:pt x="871" y="708"/>
                  <a:pt x="871" y="708"/>
                </a:cubicBezTo>
                <a:cubicBezTo>
                  <a:pt x="508" y="1143"/>
                  <a:pt x="508" y="1143"/>
                  <a:pt x="508" y="1143"/>
                </a:cubicBezTo>
                <a:cubicBezTo>
                  <a:pt x="893" y="1796"/>
                  <a:pt x="893" y="1796"/>
                  <a:pt x="893" y="1796"/>
                </a:cubicBezTo>
                <a:cubicBezTo>
                  <a:pt x="625" y="1796"/>
                  <a:pt x="625" y="1796"/>
                  <a:pt x="625" y="1796"/>
                </a:cubicBezTo>
                <a:lnTo>
                  <a:pt x="355" y="1318"/>
                </a:lnTo>
                <a:close/>
                <a:moveTo>
                  <a:pt x="1667" y="1088"/>
                </a:moveTo>
                <a:cubicBezTo>
                  <a:pt x="1667" y="881"/>
                  <a:pt x="1667" y="881"/>
                  <a:pt x="1667" y="881"/>
                </a:cubicBezTo>
                <a:cubicBezTo>
                  <a:pt x="1183" y="881"/>
                  <a:pt x="1183" y="881"/>
                  <a:pt x="1183" y="881"/>
                </a:cubicBezTo>
                <a:cubicBezTo>
                  <a:pt x="1183" y="0"/>
                  <a:pt x="1183" y="0"/>
                  <a:pt x="1183" y="0"/>
                </a:cubicBezTo>
                <a:cubicBezTo>
                  <a:pt x="954" y="0"/>
                  <a:pt x="954" y="0"/>
                  <a:pt x="954" y="0"/>
                </a:cubicBezTo>
                <a:cubicBezTo>
                  <a:pt x="954" y="1088"/>
                  <a:pt x="954" y="1088"/>
                  <a:pt x="954" y="1088"/>
                </a:cubicBezTo>
                <a:cubicBezTo>
                  <a:pt x="964" y="1088"/>
                  <a:pt x="964" y="1088"/>
                  <a:pt x="964" y="1088"/>
                </a:cubicBezTo>
                <a:lnTo>
                  <a:pt x="1667" y="1088"/>
                </a:lnTo>
                <a:close/>
                <a:moveTo>
                  <a:pt x="975" y="21"/>
                </a:moveTo>
                <a:cubicBezTo>
                  <a:pt x="1162" y="21"/>
                  <a:pt x="1162" y="21"/>
                  <a:pt x="1162" y="21"/>
                </a:cubicBezTo>
                <a:cubicBezTo>
                  <a:pt x="1162" y="902"/>
                  <a:pt x="1162" y="902"/>
                  <a:pt x="1162" y="902"/>
                </a:cubicBezTo>
                <a:cubicBezTo>
                  <a:pt x="1646" y="902"/>
                  <a:pt x="1646" y="902"/>
                  <a:pt x="1646" y="902"/>
                </a:cubicBezTo>
                <a:cubicBezTo>
                  <a:pt x="1646" y="1067"/>
                  <a:pt x="1646" y="1067"/>
                  <a:pt x="1646" y="1067"/>
                </a:cubicBezTo>
                <a:cubicBezTo>
                  <a:pt x="975" y="1067"/>
                  <a:pt x="975" y="1067"/>
                  <a:pt x="975" y="1067"/>
                </a:cubicBezTo>
                <a:lnTo>
                  <a:pt x="975" y="21"/>
                </a:lnTo>
                <a:close/>
              </a:path>
            </a:pathLst>
          </a:custGeom>
          <a:solidFill>
            <a:srgbClr val="5723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F3578E5F-CEFA-43F4-B1EA-AEBFACD66C1C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0" y="395288"/>
            <a:ext cx="663575" cy="646113"/>
          </a:xfrm>
          <a:custGeom>
            <a:avLst/>
            <a:gdLst>
              <a:gd name="T0" fmla="*/ 0 w 418"/>
              <a:gd name="T1" fmla="*/ 407 h 407"/>
              <a:gd name="T2" fmla="*/ 418 w 418"/>
              <a:gd name="T3" fmla="*/ 253 h 407"/>
              <a:gd name="T4" fmla="*/ 418 w 418"/>
              <a:gd name="T5" fmla="*/ 152 h 407"/>
              <a:gd name="T6" fmla="*/ 0 w 418"/>
              <a:gd name="T7" fmla="*/ 0 h 407"/>
              <a:gd name="T8" fmla="*/ 0 w 418"/>
              <a:gd name="T9" fmla="*/ 407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" h="407">
                <a:moveTo>
                  <a:pt x="0" y="407"/>
                </a:moveTo>
                <a:lnTo>
                  <a:pt x="418" y="253"/>
                </a:lnTo>
                <a:lnTo>
                  <a:pt x="418" y="152"/>
                </a:lnTo>
                <a:lnTo>
                  <a:pt x="0" y="0"/>
                </a:lnTo>
                <a:lnTo>
                  <a:pt x="0" y="4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 noSelect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 noSelect="1"/>
          </p:cNvSpPr>
          <p:nvPr>
            <p:ph type="dt" sz="half" idx="2"/>
          </p:nvPr>
        </p:nvSpPr>
        <p:spPr bwMode="gray">
          <a:xfrm>
            <a:off x="7012189" y="6417360"/>
            <a:ext cx="1152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l-NL" noProof="1"/>
              <a:t>| </a:t>
            </a:r>
            <a:fld id="{2923B9C5-BE15-4844-92EA-6B5A4B794705}" type="datetime4">
              <a:rPr lang="nl-NL" noProof="1" smtClean="0"/>
              <a:pPr algn="l"/>
              <a:t>24 november 2020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 noSelect="1"/>
          </p:cNvSpPr>
          <p:nvPr>
            <p:ph type="ftr" sz="quarter" idx="3"/>
          </p:nvPr>
        </p:nvSpPr>
        <p:spPr bwMode="gray">
          <a:xfrm>
            <a:off x="2267744" y="6417360"/>
            <a:ext cx="4697911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[Voettekst]</a:t>
            </a:r>
          </a:p>
        </p:txBody>
      </p:sp>
      <p:sp>
        <p:nvSpPr>
          <p:cNvPr id="6" name="Tijdelijke aanduiding voor dianummer 5"/>
          <p:cNvSpPr>
            <a:spLocks noGrp="1" noSelect="1"/>
          </p:cNvSpPr>
          <p:nvPr>
            <p:ph type="sldNum" sz="quarter" idx="4"/>
          </p:nvPr>
        </p:nvSpPr>
        <p:spPr bwMode="gray">
          <a:xfrm>
            <a:off x="989404" y="6408482"/>
            <a:ext cx="432000" cy="25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" name="Tijdelijke aanduiding voor tekst 2 (JU-Free)"/>
          <p:cNvSpPr>
            <a:spLocks noGrp="1"/>
          </p:cNvSpPr>
          <p:nvPr>
            <p:ph type="body" idx="1"/>
          </p:nvPr>
        </p:nvSpPr>
        <p:spPr bwMode="gray">
          <a:xfrm>
            <a:off x="981770" y="1346400"/>
            <a:ext cx="720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teken 1e niveau</a:t>
            </a:r>
          </a:p>
          <a:p>
            <a:pPr lvl="1"/>
            <a:r>
              <a:rPr lang="nl-NL" noProof="1"/>
              <a:t>JU-LEVEL2=Opsomming nummer 1e niveau</a:t>
            </a:r>
          </a:p>
          <a:p>
            <a:pPr lvl="2"/>
            <a:r>
              <a:rPr lang="nl-NL" noProof="1"/>
              <a:t>JU-LEVEL3=Opsomming teken 2e niveau</a:t>
            </a:r>
          </a:p>
          <a:p>
            <a:pPr lvl="3"/>
            <a:r>
              <a:rPr lang="nl-NL" noProof="1"/>
              <a:t>JU-LEVEL4=Opsomming nummer 2e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JU-LEVEL7=Zwevend 1e niveau</a:t>
            </a:r>
          </a:p>
          <a:p>
            <a:pPr lvl="7"/>
            <a:r>
              <a:rPr lang="nl-NL" noProof="1"/>
              <a:t>JU-LEVEL8=Zwevend 2e niveau</a:t>
            </a:r>
          </a:p>
        </p:txBody>
      </p:sp>
      <p:sp>
        <p:nvSpPr>
          <p:cNvPr id="2" name="Tijdelijke aanduiding voor titel 1"/>
          <p:cNvSpPr>
            <a:spLocks noGrp="1" noSelect="1"/>
          </p:cNvSpPr>
          <p:nvPr>
            <p:ph type="title"/>
          </p:nvPr>
        </p:nvSpPr>
        <p:spPr bwMode="gray">
          <a:xfrm>
            <a:off x="981770" y="395154"/>
            <a:ext cx="720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</a:t>
            </a:r>
            <a:br>
              <a:rPr lang="nl-NL" noProof="1"/>
            </a:br>
            <a:r>
              <a:rPr lang="nl-NL" noProof="1"/>
              <a:t> stijl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5" r:id="rId3"/>
    <p:sldLayoutId id="2147483716" r:id="rId4"/>
    <p:sldLayoutId id="2147483711" r:id="rId5"/>
    <p:sldLayoutId id="2147483717" r:id="rId6"/>
    <p:sldLayoutId id="2147483713" r:id="rId7"/>
    <p:sldLayoutId id="2147483714" r:id="rId8"/>
  </p:sldLayoutIdLst>
  <p:hf sldNum="0" hdr="0" ftr="0" dt="0"/>
  <p:txStyles>
    <p:titleStyle>
      <a:lvl1pPr algn="l" defTabSz="1088937" rtl="0" eaLnBrk="1" latinLnBrk="0" hangingPunct="1">
        <a:lnSpc>
          <a:spcPct val="93000"/>
        </a:lnSpc>
        <a:spcBef>
          <a:spcPct val="0"/>
        </a:spcBef>
        <a:buNone/>
        <a:defRPr lang="nl-NL" sz="3600" b="1" kern="1200" noProof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1088937" rtl="0" eaLnBrk="1" latinLnBrk="0" hangingPunct="1">
        <a:lnSpc>
          <a:spcPct val="106000"/>
        </a:lnSpc>
        <a:spcBef>
          <a:spcPts val="0"/>
        </a:spcBef>
        <a:buFont typeface="Arial" pitchFamily="34" charset="0"/>
        <a:buChar char="•"/>
        <a:defRPr lang="nl-NL" sz="2200" b="0" kern="1200" baseline="0" noProof="1">
          <a:solidFill>
            <a:schemeClr val="tx1"/>
          </a:solidFill>
          <a:latin typeface="+mn-lt"/>
          <a:ea typeface="+mn-ea"/>
          <a:cs typeface="+mn-cs"/>
        </a:defRPr>
      </a:lvl1pPr>
      <a:lvl2pPr marL="450000" indent="-450000" algn="l" defTabSz="1088937" rtl="0" eaLnBrk="1" latinLnBrk="0" hangingPunct="1">
        <a:lnSpc>
          <a:spcPct val="106000"/>
        </a:lnSpc>
        <a:spcBef>
          <a:spcPts val="0"/>
        </a:spcBef>
        <a:buFont typeface="+mj-lt"/>
        <a:buAutoNum type="arabicPeriod"/>
        <a:defRPr lang="nl-NL" sz="2200" kern="1200" noProof="1">
          <a:solidFill>
            <a:schemeClr val="tx1"/>
          </a:solidFill>
          <a:latin typeface="+mn-lt"/>
          <a:ea typeface="+mn-ea"/>
          <a:cs typeface="+mn-cs"/>
        </a:defRPr>
      </a:lvl2pPr>
      <a:lvl3pPr marL="900000" indent="-450000" algn="l" defTabSz="108893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Char char="•"/>
        <a:defRPr lang="nl-NL" sz="2200" b="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900000" indent="-450000" algn="l" defTabSz="1088937" rtl="0" eaLnBrk="1" latinLnBrk="0" hangingPunct="1">
        <a:lnSpc>
          <a:spcPct val="130000"/>
        </a:lnSpc>
        <a:spcBef>
          <a:spcPts val="0"/>
        </a:spcBef>
        <a:buFont typeface="+mj-lt"/>
        <a:buAutoNum type="arabicPeriod"/>
        <a:defRPr lang="nl-NL" sz="1800" b="0" kern="1200" baseline="0" noProof="1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88937" rtl="0" eaLnBrk="1" latinLnBrk="0" hangingPunct="1">
        <a:lnSpc>
          <a:spcPct val="106000"/>
        </a:lnSpc>
        <a:spcBef>
          <a:spcPts val="2800"/>
        </a:spcBef>
        <a:buFont typeface="Arial" pitchFamily="34" charset="0"/>
        <a:buNone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indent="0" algn="l" defTabSz="1088937" rtl="0" eaLnBrk="1" latinLnBrk="0" hangingPunct="1">
        <a:lnSpc>
          <a:spcPct val="106000"/>
        </a:lnSpc>
        <a:spcBef>
          <a:spcPts val="0"/>
        </a:spcBef>
        <a:buFont typeface="Arial" pitchFamily="34" charset="0"/>
        <a:buNone/>
        <a:defRPr lang="nl-NL" sz="2200" kern="1200" noProof="1">
          <a:solidFill>
            <a:schemeClr val="tx1"/>
          </a:solidFill>
          <a:latin typeface="+mn-lt"/>
          <a:ea typeface="+mn-ea"/>
          <a:cs typeface="+mn-cs"/>
        </a:defRPr>
      </a:lvl6pPr>
      <a:lvl7pPr marL="450000" indent="0" algn="l" defTabSz="1088937" rtl="0" eaLnBrk="1" latinLnBrk="0" hangingPunct="1">
        <a:lnSpc>
          <a:spcPct val="106000"/>
        </a:lnSpc>
        <a:spcBef>
          <a:spcPts val="0"/>
        </a:spcBef>
        <a:buFont typeface="Arial" pitchFamily="34" charset="0"/>
        <a:buNone/>
        <a:defRPr lang="nl-NL" sz="2200" kern="1200" noProof="1">
          <a:solidFill>
            <a:schemeClr val="tx1"/>
          </a:solidFill>
          <a:latin typeface="+mn-lt"/>
          <a:ea typeface="+mn-ea"/>
          <a:cs typeface="+mn-cs"/>
        </a:defRPr>
      </a:lvl7pPr>
      <a:lvl8pPr marL="90000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lang="nl-NL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088937" rtl="0" eaLnBrk="1" latinLnBrk="0" hangingPunct="1">
        <a:lnSpc>
          <a:spcPct val="1300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4446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1088937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3pPr>
      <a:lvl4pPr marL="1633406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4pPr>
      <a:lvl5pPr marL="2177875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5pPr>
      <a:lvl6pPr marL="2722343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6pPr>
      <a:lvl7pPr marL="3266811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7pPr>
      <a:lvl8pPr marL="3811280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8pPr>
      <a:lvl9pPr marL="4355749" algn="l" defTabSz="1088937" rtl="0" eaLnBrk="1" latinLnBrk="0" hangingPunct="1">
        <a:defRPr sz="21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ca.nl/artikel/cultuur-en-eenzaamheid/" TargetMode="External"/><Relationship Id="rId2" Type="http://schemas.openxmlformats.org/officeDocument/2006/relationships/hyperlink" Target="http://www.lkca.nl/categorie/thema/programma-cultuurparticipat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ph.n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gridsmit@lkca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nl-NL" dirty="0"/>
              <a:t>Cultuur, zorg en welzijn – Programma Cultuurparticipatie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nl-NL" dirty="0"/>
              <a:t>26 november 2020 – </a:t>
            </a:r>
            <a:r>
              <a:rPr lang="nl-NL" dirty="0" err="1"/>
              <a:t>webinar</a:t>
            </a:r>
            <a:r>
              <a:rPr lang="nl-NL" dirty="0"/>
              <a:t> Kunstlink Flevoland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D5F92F8-61CE-44FB-9BD3-5DE269BDB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Kennisinstituut</a:t>
            </a:r>
          </a:p>
          <a:p>
            <a:pPr lvl="2"/>
            <a:r>
              <a:rPr lang="nl-NL" dirty="0"/>
              <a:t>Verzamelen, duiden, delen kennis</a:t>
            </a:r>
          </a:p>
          <a:p>
            <a:pPr lvl="2"/>
            <a:r>
              <a:rPr lang="nl-NL" dirty="0"/>
              <a:t>Verbinden netwerken en agenderen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Programma Cultuurparticipatie </a:t>
            </a:r>
            <a:r>
              <a:rPr lang="nl-NL" b="1" dirty="0" err="1"/>
              <a:t>ism</a:t>
            </a:r>
            <a:r>
              <a:rPr lang="nl-NL" b="1" dirty="0"/>
              <a:t> FCP en OCW:</a:t>
            </a:r>
          </a:p>
          <a:p>
            <a:pPr marL="0" indent="0">
              <a:buNone/>
            </a:pPr>
            <a:r>
              <a:rPr lang="nl-NL" b="1" dirty="0"/>
              <a:t> </a:t>
            </a:r>
          </a:p>
          <a:p>
            <a:pPr lvl="2"/>
            <a:r>
              <a:rPr lang="nl-NL" b="1" dirty="0"/>
              <a:t>Projectenmonitor – wat werkt er?</a:t>
            </a:r>
          </a:p>
          <a:p>
            <a:pPr lvl="2"/>
            <a:r>
              <a:rPr lang="nl-NL" b="1" dirty="0"/>
              <a:t>Kennisdossiers </a:t>
            </a:r>
            <a:r>
              <a:rPr lang="nl-NL" b="1" dirty="0" err="1"/>
              <a:t>oa</a:t>
            </a:r>
            <a:r>
              <a:rPr lang="nl-NL" b="1" dirty="0"/>
              <a:t> </a:t>
            </a:r>
            <a:r>
              <a:rPr lang="nl-NL" dirty="0"/>
              <a:t>Gezondheid - Ouderen – Eenzaamheid – Jongeren – Werk – Nieuwkomers - Armoede </a:t>
            </a:r>
          </a:p>
          <a:p>
            <a:pPr lvl="2"/>
            <a:r>
              <a:rPr lang="nl-NL" b="1" dirty="0"/>
              <a:t>Bijeenkomsten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57FBB7-6C75-4313-81A9-26290C7E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doet het LKCA?</a:t>
            </a:r>
          </a:p>
        </p:txBody>
      </p:sp>
    </p:spTree>
    <p:extLst>
      <p:ext uri="{BB962C8B-B14F-4D97-AF65-F5344CB8AC3E}">
        <p14:creationId xmlns:p14="http://schemas.microsoft.com/office/powerpoint/2010/main" val="108896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CF7401-5255-422F-BEB2-CD0642F4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Eigen omgeving, gemeente, buurt, wijk</a:t>
            </a:r>
          </a:p>
          <a:p>
            <a:r>
              <a:rPr lang="nl-NL" dirty="0"/>
              <a:t>Gemeente </a:t>
            </a:r>
          </a:p>
          <a:p>
            <a:r>
              <a:rPr lang="nl-NL" dirty="0"/>
              <a:t>Eigen vriendenkring</a:t>
            </a:r>
          </a:p>
          <a:p>
            <a:r>
              <a:rPr lang="nl-NL" dirty="0"/>
              <a:t>Kunstlink</a:t>
            </a:r>
          </a:p>
          <a:p>
            <a:r>
              <a:rPr lang="nl-NL" dirty="0"/>
              <a:t>Cultuurcoaches (Almere)</a:t>
            </a:r>
          </a:p>
          <a:p>
            <a:r>
              <a:rPr lang="nl-NL" dirty="0"/>
              <a:t>Google</a:t>
            </a:r>
          </a:p>
          <a:p>
            <a:r>
              <a:rPr lang="nl-NL" dirty="0"/>
              <a:t>Lokale media</a:t>
            </a:r>
          </a:p>
          <a:p>
            <a:r>
              <a:rPr lang="nl-NL" dirty="0" err="1"/>
              <a:t>Etc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A1E847-3852-4905-AFFA-46092E94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Cultuur, zorg en/of welzijn:</a:t>
            </a:r>
            <a:br>
              <a:rPr lang="nl-NL" dirty="0"/>
            </a:br>
            <a:r>
              <a:rPr lang="nl-NL" dirty="0"/>
              <a:t>Hoe vind je elkaar? </a:t>
            </a:r>
          </a:p>
        </p:txBody>
      </p:sp>
    </p:spTree>
    <p:extLst>
      <p:ext uri="{BB962C8B-B14F-4D97-AF65-F5344CB8AC3E}">
        <p14:creationId xmlns:p14="http://schemas.microsoft.com/office/powerpoint/2010/main" val="427113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CF7401-5255-422F-BEB2-CD0642F4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Beste oplossing maak je met iedereen die deel uitmaakt van een situatie</a:t>
            </a:r>
          </a:p>
          <a:p>
            <a:r>
              <a:rPr lang="nl-NL" dirty="0"/>
              <a:t>Andere werelden – andere professionals</a:t>
            </a:r>
          </a:p>
          <a:p>
            <a:r>
              <a:rPr lang="nl-NL" dirty="0"/>
              <a:t>Start met elkaar te praten</a:t>
            </a:r>
          </a:p>
          <a:p>
            <a:r>
              <a:rPr lang="nl-NL" dirty="0"/>
              <a:t>Stop eerst energie in de relatie, niet meteen in project</a:t>
            </a:r>
          </a:p>
          <a:p>
            <a:r>
              <a:rPr lang="nl-NL" dirty="0"/>
              <a:t>Wacht even met de ‘doe’-stand totdat je elkaar hebt leren kennen</a:t>
            </a:r>
          </a:p>
          <a:p>
            <a:r>
              <a:rPr lang="nl-NL" dirty="0"/>
              <a:t>Werk met mensen die iets hebben met kunst/cultuur en de verbinding met opgaven in zorg en/of welzijn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A1E847-3852-4905-AFFA-46092E94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Cultuur -  zorg - welzijn:</a:t>
            </a:r>
            <a:br>
              <a:rPr lang="nl-NL" dirty="0"/>
            </a:br>
            <a:r>
              <a:rPr lang="nl-NL" dirty="0"/>
              <a:t>Hoe werk je goed samen? -1-</a:t>
            </a:r>
          </a:p>
        </p:txBody>
      </p:sp>
    </p:spTree>
    <p:extLst>
      <p:ext uri="{BB962C8B-B14F-4D97-AF65-F5344CB8AC3E}">
        <p14:creationId xmlns:p14="http://schemas.microsoft.com/office/powerpoint/2010/main" val="153655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FCF7401-5255-422F-BEB2-CD0642F4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Formuleer samen het gemeenschappelijke doel</a:t>
            </a:r>
          </a:p>
          <a:p>
            <a:r>
              <a:rPr lang="nl-NL" dirty="0"/>
              <a:t>Denk met elkaar mee over oplossingen op praktisch gebied (</a:t>
            </a:r>
            <a:r>
              <a:rPr lang="nl-NL" dirty="0" err="1"/>
              <a:t>bijv</a:t>
            </a:r>
            <a:r>
              <a:rPr lang="nl-NL" dirty="0"/>
              <a:t> vervoer, ondersteuning vrijwilligers)</a:t>
            </a:r>
          </a:p>
          <a:p>
            <a:r>
              <a:rPr lang="nl-NL" dirty="0"/>
              <a:t>Denk met elkaar mee over financiering: kijk ook naar andere fondsen, regelingen, subsidies, sponsors,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Zorg voor draagvlak in je eigen organisatie, en vergeet management/directie niet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A1E847-3852-4905-AFFA-46092E940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Cultuur - zorg - welzijn:</a:t>
            </a:r>
            <a:br>
              <a:rPr lang="nl-NL" dirty="0"/>
            </a:br>
            <a:r>
              <a:rPr lang="nl-NL" dirty="0"/>
              <a:t>Hoe werk je goed samen? -2-</a:t>
            </a:r>
          </a:p>
        </p:txBody>
      </p:sp>
    </p:spTree>
    <p:extLst>
      <p:ext uri="{BB962C8B-B14F-4D97-AF65-F5344CB8AC3E}">
        <p14:creationId xmlns:p14="http://schemas.microsoft.com/office/powerpoint/2010/main" val="11405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018EC-CB2E-4422-B2BF-89565C163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XXX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4B5BE54-32A5-43D6-90FE-2C98CB688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82"/>
            <a:ext cx="9144000" cy="64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21155C4-B227-493B-B6FE-3B5958BCE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0" y="1628800"/>
            <a:ext cx="7200000" cy="4397600"/>
          </a:xfrm>
        </p:spPr>
        <p:txBody>
          <a:bodyPr/>
          <a:lstStyle/>
          <a:p>
            <a:r>
              <a:rPr lang="nl-NL" dirty="0">
                <a:hlinkClick r:id="rId2"/>
              </a:rPr>
              <a:t>www.lkca.nl/categorie/thema/programma-cultuurparticipatie/</a:t>
            </a:r>
            <a:r>
              <a:rPr lang="nl-NL" dirty="0"/>
              <a:t> - kennisdossiers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www.lkca.nl/artikel/cultuur-en-eenzaamheid/</a:t>
            </a:r>
            <a:r>
              <a:rPr lang="nl-NL" dirty="0"/>
              <a:t> - praatplaten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4"/>
              </a:rPr>
              <a:t>www.iph.nl</a:t>
            </a:r>
            <a:r>
              <a:rPr lang="nl-NL" dirty="0"/>
              <a:t> – website over positieve gezondheid</a:t>
            </a:r>
          </a:p>
          <a:p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491835-B94E-478D-8721-135346D7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90" y="327600"/>
            <a:ext cx="7200000" cy="1008000"/>
          </a:xfrm>
        </p:spPr>
        <p:txBody>
          <a:bodyPr/>
          <a:lstStyle/>
          <a:p>
            <a:r>
              <a:rPr lang="nl-NL" dirty="0"/>
              <a:t>Links</a:t>
            </a:r>
          </a:p>
        </p:txBody>
      </p:sp>
    </p:spTree>
    <p:extLst>
      <p:ext uri="{BB962C8B-B14F-4D97-AF65-F5344CB8AC3E}">
        <p14:creationId xmlns:p14="http://schemas.microsoft.com/office/powerpoint/2010/main" val="346573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endParaRPr lang="nl-NL" dirty="0"/>
          </a:p>
        </p:txBody>
      </p:sp>
      <p:pic>
        <p:nvPicPr>
          <p:cNvPr id="6" name="Tijdelijke aanduiding voor afbeelding 5" descr="Afbeelding met persoon, danser, sport, buiten&#10;&#10;Automatisch gegenereerde beschrijving">
            <a:extLst>
              <a:ext uri="{FF2B5EF4-FFF2-40B4-BE49-F238E27FC236}">
                <a16:creationId xmlns:a16="http://schemas.microsoft.com/office/drawing/2014/main" id="{85A83FA4-3D45-4EFD-AB0F-9603B31358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083" b="9083"/>
          <a:stretch>
            <a:fillRect/>
          </a:stretch>
        </p:blipFill>
        <p:spPr bwMode="gray"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nl-NL" sz="4400" dirty="0"/>
              <a:t>Vragen? Angela van Dijk, angelavandijk</a:t>
            </a:r>
            <a:r>
              <a:rPr lang="nl-NL" sz="4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@lkca.nl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328289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 LKCA">
  <a:themeElements>
    <a:clrScheme name="Kleuren LKCA PPT roze">
      <a:dk1>
        <a:srgbClr val="E2007A"/>
      </a:dk1>
      <a:lt1>
        <a:srgbClr val="FFFFFF"/>
      </a:lt1>
      <a:dk2>
        <a:srgbClr val="000000"/>
      </a:dk2>
      <a:lt2>
        <a:srgbClr val="FFFFFF"/>
      </a:lt2>
      <a:accent1>
        <a:srgbClr val="E2007A"/>
      </a:accent1>
      <a:accent2>
        <a:srgbClr val="E20031"/>
      </a:accent2>
      <a:accent3>
        <a:srgbClr val="009DE0"/>
      </a:accent3>
      <a:accent4>
        <a:srgbClr val="0076BD"/>
      </a:accent4>
      <a:accent5>
        <a:srgbClr val="572381"/>
      </a:accent5>
      <a:accent6>
        <a:srgbClr val="E2007A"/>
      </a:accent6>
      <a:hlink>
        <a:srgbClr val="E2007A"/>
      </a:hlink>
      <a:folHlink>
        <a:srgbClr val="E20031"/>
      </a:folHlink>
    </a:clrScheme>
    <a:fontScheme name="Lettertypen LK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 LKCA (roze).potx" id="{08F953C0-C5DF-4BC9-BB1C-D7D9ADB2D0AF}" vid="{BB29A77F-B50E-41C1-B42D-B5FE271C313F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E2007A"/>
      </a:dk1>
      <a:lt1>
        <a:srgbClr val="FFFFFF"/>
      </a:lt1>
      <a:dk2>
        <a:srgbClr val="000000"/>
      </a:dk2>
      <a:lt2>
        <a:srgbClr val="FFFFFF"/>
      </a:lt2>
      <a:accent1>
        <a:srgbClr val="E2007A"/>
      </a:accent1>
      <a:accent2>
        <a:srgbClr val="E20031"/>
      </a:accent2>
      <a:accent3>
        <a:srgbClr val="009DE0"/>
      </a:accent3>
      <a:accent4>
        <a:srgbClr val="0076BD"/>
      </a:accent4>
      <a:accent5>
        <a:srgbClr val="572381"/>
      </a:accent5>
      <a:accent6>
        <a:srgbClr val="E2007A"/>
      </a:accent6>
      <a:hlink>
        <a:srgbClr val="E2007A"/>
      </a:hlink>
      <a:folHlink>
        <a:srgbClr val="E20031"/>
      </a:folHlink>
    </a:clrScheme>
    <a:fontScheme name="Note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E2007A"/>
      </a:dk1>
      <a:lt1>
        <a:srgbClr val="FFFFFF"/>
      </a:lt1>
      <a:dk2>
        <a:srgbClr val="000000"/>
      </a:dk2>
      <a:lt2>
        <a:srgbClr val="FFFFFF"/>
      </a:lt2>
      <a:accent1>
        <a:srgbClr val="E2007A"/>
      </a:accent1>
      <a:accent2>
        <a:srgbClr val="E20031"/>
      </a:accent2>
      <a:accent3>
        <a:srgbClr val="009DE0"/>
      </a:accent3>
      <a:accent4>
        <a:srgbClr val="0076BD"/>
      </a:accent4>
      <a:accent5>
        <a:srgbClr val="572381"/>
      </a:accent5>
      <a:accent6>
        <a:srgbClr val="E2007A"/>
      </a:accent6>
      <a:hlink>
        <a:srgbClr val="E2007A"/>
      </a:hlink>
      <a:folHlink>
        <a:srgbClr val="E20031"/>
      </a:folHlink>
    </a:clrScheme>
    <a:fontScheme name="Handou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E7D780F183A47959D6FCFE6D6C203" ma:contentTypeVersion="10" ma:contentTypeDescription="Een nieuw document maken." ma:contentTypeScope="" ma:versionID="37fb246151030de0a7b57ef6ce0f73b3">
  <xsd:schema xmlns:xsd="http://www.w3.org/2001/XMLSchema" xmlns:xs="http://www.w3.org/2001/XMLSchema" xmlns:p="http://schemas.microsoft.com/office/2006/metadata/properties" xmlns:ns2="00ab9928-1786-4dc0-89f6-d05cfda271d2" xmlns:ns3="16ee8a8f-7249-439e-83ec-a62c8e3591d4" targetNamespace="http://schemas.microsoft.com/office/2006/metadata/properties" ma:root="true" ma:fieldsID="9ae4675cd057ed682e3d327fea05327e" ns2:_="" ns3:_="">
    <xsd:import namespace="00ab9928-1786-4dc0-89f6-d05cfda271d2"/>
    <xsd:import namespace="16ee8a8f-7249-439e-83ec-a62c8e359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b9928-1786-4dc0-89f6-d05cfda271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e8a8f-7249-439e-83ec-a62c8e3591d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A6CF865C-8D66-472E-9AD2-F3278645E4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161F76-6552-47A0-9E9C-378661CC9B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332DED-4FF6-48C7-B47F-850680663595}"/>
</file>

<file path=customXml/itemProps4.xml><?xml version="1.0" encoding="utf-8"?>
<ds:datastoreItem xmlns:ds="http://schemas.openxmlformats.org/officeDocument/2006/customXml" ds:itemID="{327F950B-534A-4D0B-8137-5F493AE941CF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FCD50527-1CF7-4962-94CB-D61204180FE0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LKCA (roze)</Template>
  <TotalTime>411</TotalTime>
  <Words>300</Words>
  <Application>Microsoft Office PowerPoint</Application>
  <PresentationFormat>Diavoorstelling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Arial</vt:lpstr>
      <vt:lpstr>Huisstijl LKCA</vt:lpstr>
      <vt:lpstr>Cultuur, zorg en welzijn – Programma Cultuurparticipatie</vt:lpstr>
      <vt:lpstr>Wat doet het LKCA?</vt:lpstr>
      <vt:lpstr>Cultuur, zorg en/of welzijn: Hoe vind je elkaar? </vt:lpstr>
      <vt:lpstr>Cultuur -  zorg - welzijn: Hoe werk je goed samen? -1-</vt:lpstr>
      <vt:lpstr>Cultuur - zorg - welzijn: Hoe werk je goed samen? -2-</vt:lpstr>
      <vt:lpstr>XXX</vt:lpstr>
      <vt:lpstr>Links</vt:lpstr>
      <vt:lpstr>Vragen? Angela van Dijk, angelavandijk@lkca.nl </vt:lpstr>
    </vt:vector>
  </TitlesOfParts>
  <Manager/>
  <Company>LKCA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Samenwerking sociaal domein – Kunst en dementie</dc:title>
  <dc:subject/>
  <dc:creator>Ingrid Smit</dc:creator>
  <cp:keywords/>
  <dc:description>Sjabloonversie: 2.0b - 12 november 2018_x000d_
Ontwerp: www.Taluut.nl_x000d_
Sjablonen: www.JoulesUnlimited.com</dc:description>
  <cp:lastModifiedBy>Angela van Dijk</cp:lastModifiedBy>
  <cp:revision>5</cp:revision>
  <dcterms:created xsi:type="dcterms:W3CDTF">2020-10-06T18:32:44Z</dcterms:created>
  <dcterms:modified xsi:type="dcterms:W3CDTF">2020-11-24T16:04:24Z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0x010100838E7D780F183A47959D6FCFE6D6C203</vt:lpwstr>
  </property>
</Properties>
</file>